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1"/>
  </p:notesMasterIdLst>
  <p:handoutMasterIdLst>
    <p:handoutMasterId r:id="rId12"/>
  </p:handoutMasterIdLst>
  <p:sldIdLst>
    <p:sldId id="257" r:id="rId5"/>
    <p:sldId id="267" r:id="rId6"/>
    <p:sldId id="271" r:id="rId7"/>
    <p:sldId id="272" r:id="rId8"/>
    <p:sldId id="270" r:id="rId9"/>
    <p:sldId id="269" r:id="rId10"/>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472" userDrawn="1">
          <p15:clr>
            <a:srgbClr val="A4A3A4"/>
          </p15:clr>
        </p15:guide>
        <p15:guide id="2" pos="336" userDrawn="1">
          <p15:clr>
            <a:srgbClr val="A4A3A4"/>
          </p15:clr>
        </p15:guide>
        <p15:guide id="3" pos="4056" userDrawn="1">
          <p15:clr>
            <a:srgbClr val="A4A3A4"/>
          </p15:clr>
        </p15:guide>
        <p15:guide id="4" orient="horz" pos="480" userDrawn="1">
          <p15:clr>
            <a:srgbClr val="A4A3A4"/>
          </p15:clr>
        </p15:guide>
        <p15:guide id="5" pos="2208" userDrawn="1">
          <p15:clr>
            <a:srgbClr val="A4A3A4"/>
          </p15:clr>
        </p15:guide>
        <p15:guide id="6" orient="horz" pos="840" userDrawn="1">
          <p15:clr>
            <a:srgbClr val="A4A3A4"/>
          </p15:clr>
        </p15:guide>
        <p15:guide id="7" orient="horz" pos="936" userDrawn="1">
          <p15:clr>
            <a:srgbClr val="A4A3A4"/>
          </p15:clr>
        </p15:guide>
        <p15:guide id="8" orient="horz" pos="298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Antor Hawlader" initials="AH" lastIdx="1" clrIdx="0">
    <p:extLst>
      <p:ext uri="{19B8F6BF-5375-455C-9EA6-DF929625EA0E}">
        <p15:presenceInfo xmlns:p15="http://schemas.microsoft.com/office/powerpoint/2012/main" userId="0f43e66639b8f83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B660"/>
    <a:srgbClr val="E6F2DE"/>
    <a:srgbClr val="7233FF"/>
    <a:srgbClr val="726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autoAdjust="0"/>
  </p:normalViewPr>
  <p:slideViewPr>
    <p:cSldViewPr snapToGrid="0" snapToObjects="1" showGuides="1">
      <p:cViewPr varScale="1">
        <p:scale>
          <a:sx n="74" d="100"/>
          <a:sy n="74" d="100"/>
        </p:scale>
        <p:origin x="2179" y="62"/>
      </p:cViewPr>
      <p:guideLst>
        <p:guide orient="horz" pos="5472"/>
        <p:guide pos="336"/>
        <p:guide pos="4056"/>
        <p:guide orient="horz" pos="480"/>
        <p:guide pos="2208"/>
        <p:guide orient="horz" pos="840"/>
        <p:guide orient="horz" pos="936"/>
        <p:guide orient="horz" pos="2980"/>
      </p:guideLst>
    </p:cSldViewPr>
  </p:slideViewPr>
  <p:notesTextViewPr>
    <p:cViewPr>
      <p:scale>
        <a:sx n="1" d="1"/>
        <a:sy n="1" d="1"/>
      </p:scale>
      <p:origin x="0" y="0"/>
    </p:cViewPr>
  </p:notesTextViewPr>
  <p:notesViewPr>
    <p:cSldViewPr snapToGrid="0" snapToObjects="1" showGuides="1">
      <p:cViewPr varScale="1">
        <p:scale>
          <a:sx n="60" d="100"/>
          <a:sy n="60" d="100"/>
        </p:scale>
        <p:origin x="242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BD6D3A-6FF1-3245-8C0C-0CDAD9137D3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441029F-5AC1-4540-B209-199E706F7FB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3396E7-87BF-864A-BE04-A221C272D6E1}" type="datetimeFigureOut">
              <a:rPr lang="en-US" smtClean="0"/>
              <a:t>4/14/2025</a:t>
            </a:fld>
            <a:endParaRPr lang="en-US" dirty="0"/>
          </a:p>
        </p:txBody>
      </p:sp>
      <p:sp>
        <p:nvSpPr>
          <p:cNvPr id="4" name="Footer Placeholder 3">
            <a:extLst>
              <a:ext uri="{FF2B5EF4-FFF2-40B4-BE49-F238E27FC236}">
                <a16:creationId xmlns:a16="http://schemas.microsoft.com/office/drawing/2014/main" id="{9324ECBB-A41A-8545-BE90-99EEEFFE585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D882C71-B8E6-9B4A-85BE-BA104C2C46F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4C17898-3A10-CF44-A552-3280948685A7}" type="slidenum">
              <a:rPr lang="en-US" smtClean="0"/>
              <a:t>‹#›</a:t>
            </a:fld>
            <a:endParaRPr lang="en-US" dirty="0"/>
          </a:p>
        </p:txBody>
      </p:sp>
    </p:spTree>
    <p:extLst>
      <p:ext uri="{BB962C8B-B14F-4D97-AF65-F5344CB8AC3E}">
        <p14:creationId xmlns:p14="http://schemas.microsoft.com/office/powerpoint/2010/main" val="400825212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BDC7F0-27B3-48E7-9288-964E7EEDAEE4}" type="datetimeFigureOut">
              <a:rPr lang="en-US" smtClean="0"/>
              <a:t>4/14/2025</a:t>
            </a:fld>
            <a:endParaRPr lang="en-US" dirty="0"/>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0E8996-8344-4FE8-B696-CB62494C532E}" type="slidenum">
              <a:rPr lang="en-US" smtClean="0"/>
              <a:t>‹#›</a:t>
            </a:fld>
            <a:endParaRPr lang="en-US" dirty="0"/>
          </a:p>
        </p:txBody>
      </p:sp>
    </p:spTree>
    <p:extLst>
      <p:ext uri="{BB962C8B-B14F-4D97-AF65-F5344CB8AC3E}">
        <p14:creationId xmlns:p14="http://schemas.microsoft.com/office/powerpoint/2010/main" val="1031590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E483ECB7-DD54-45F4-E1B9-88971DC876C3}"/>
              </a:ext>
              <a:ext uri="{C183D7F6-B498-43B3-948B-1728B52AA6E4}">
                <adec:decorative xmlns:adec="http://schemas.microsoft.com/office/drawing/2017/decorative" val="1"/>
              </a:ext>
            </a:extLst>
          </p:cNvPr>
          <p:cNvSpPr/>
          <p:nvPr userDrawn="1"/>
        </p:nvSpPr>
        <p:spPr>
          <a:xfrm>
            <a:off x="0" y="-18288"/>
            <a:ext cx="6858000" cy="181171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DA3A0CF2-A337-280A-AA6D-AF91B2700C9C}"/>
              </a:ext>
            </a:extLst>
          </p:cNvPr>
          <p:cNvSpPr>
            <a:spLocks noGrp="1"/>
          </p:cNvSpPr>
          <p:nvPr>
            <p:ph type="title" hasCustomPrompt="1"/>
          </p:nvPr>
        </p:nvSpPr>
        <p:spPr>
          <a:xfrm>
            <a:off x="395288" y="563037"/>
            <a:ext cx="5915025" cy="671404"/>
          </a:xfrm>
        </p:spPr>
        <p:txBody>
          <a:bodyPr anchor="t">
            <a:noAutofit/>
          </a:bodyPr>
          <a:lstStyle>
            <a:lvl1pPr>
              <a:defRPr sz="4800" cap="all" baseline="0">
                <a:solidFill>
                  <a:schemeClr val="tx2"/>
                </a:solidFill>
              </a:defRPr>
            </a:lvl1pPr>
          </a:lstStyle>
          <a:p>
            <a:r>
              <a:rPr lang="en-US" dirty="0"/>
              <a:t>ADD TITLE</a:t>
            </a:r>
          </a:p>
        </p:txBody>
      </p:sp>
      <p:sp>
        <p:nvSpPr>
          <p:cNvPr id="25" name="Picture Placeholder 24">
            <a:extLst>
              <a:ext uri="{FF2B5EF4-FFF2-40B4-BE49-F238E27FC236}">
                <a16:creationId xmlns:a16="http://schemas.microsoft.com/office/drawing/2014/main" id="{2EECF9F9-42DB-40B1-B7C9-280C2A64578D}"/>
              </a:ext>
            </a:extLst>
          </p:cNvPr>
          <p:cNvSpPr>
            <a:spLocks noGrp="1"/>
          </p:cNvSpPr>
          <p:nvPr>
            <p:ph type="pic" sz="quarter" idx="37"/>
          </p:nvPr>
        </p:nvSpPr>
        <p:spPr>
          <a:xfrm>
            <a:off x="445768" y="1273277"/>
            <a:ext cx="200025" cy="201168"/>
          </a:xfrm>
        </p:spPr>
        <p:txBody>
          <a:bodyPr lIns="0" tIns="0" rIns="0" bIns="0">
            <a:noAutofit/>
          </a:bodyPr>
          <a:lstStyle>
            <a:lvl1pPr marL="0" indent="0" algn="ctr">
              <a:buNone/>
              <a:defRPr sz="400"/>
            </a:lvl1pPr>
          </a:lstStyle>
          <a:p>
            <a:r>
              <a:rPr lang="en-US"/>
              <a:t>Click icon to add picture</a:t>
            </a:r>
            <a:endParaRPr lang="en-US" dirty="0"/>
          </a:p>
        </p:txBody>
      </p:sp>
      <p:sp>
        <p:nvSpPr>
          <p:cNvPr id="6" name="Text Placeholder 5">
            <a:extLst>
              <a:ext uri="{FF2B5EF4-FFF2-40B4-BE49-F238E27FC236}">
                <a16:creationId xmlns:a16="http://schemas.microsoft.com/office/drawing/2014/main" id="{41D67001-3840-FBF6-06F2-D88A1442AE8A}"/>
              </a:ext>
            </a:extLst>
          </p:cNvPr>
          <p:cNvSpPr>
            <a:spLocks noGrp="1"/>
          </p:cNvSpPr>
          <p:nvPr>
            <p:ph type="body" sz="quarter" idx="10" hasCustomPrompt="1"/>
          </p:nvPr>
        </p:nvSpPr>
        <p:spPr>
          <a:xfrm>
            <a:off x="636904" y="1261745"/>
            <a:ext cx="1092835" cy="296863"/>
          </a:xfrm>
        </p:spPr>
        <p:txBody>
          <a:bodyPr>
            <a:noAutofit/>
          </a:bodyPr>
          <a:lstStyle>
            <a:lvl1pPr marL="0" indent="0">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0" name="Picture Placeholder 24">
            <a:extLst>
              <a:ext uri="{FF2B5EF4-FFF2-40B4-BE49-F238E27FC236}">
                <a16:creationId xmlns:a16="http://schemas.microsoft.com/office/drawing/2014/main" id="{150F5B40-F428-B47C-F599-1B0B33E1ADC5}"/>
              </a:ext>
            </a:extLst>
          </p:cNvPr>
          <p:cNvSpPr>
            <a:spLocks noGrp="1"/>
          </p:cNvSpPr>
          <p:nvPr>
            <p:ph type="pic" sz="quarter" idx="38"/>
          </p:nvPr>
        </p:nvSpPr>
        <p:spPr>
          <a:xfrm>
            <a:off x="1681162" y="1263117"/>
            <a:ext cx="200025" cy="201168"/>
          </a:xfrm>
        </p:spPr>
        <p:txBody>
          <a:bodyPr lIns="0" tIns="0" rIns="0" bIns="0">
            <a:noAutofit/>
          </a:bodyPr>
          <a:lstStyle>
            <a:lvl1pPr marL="0" indent="0" algn="ctr">
              <a:buNone/>
              <a:defRPr sz="400"/>
            </a:lvl1pPr>
          </a:lstStyle>
          <a:p>
            <a:r>
              <a:rPr lang="en-US"/>
              <a:t>Click icon to add picture</a:t>
            </a:r>
            <a:endParaRPr lang="en-US" dirty="0"/>
          </a:p>
        </p:txBody>
      </p:sp>
      <p:sp>
        <p:nvSpPr>
          <p:cNvPr id="7" name="Text Placeholder 5">
            <a:extLst>
              <a:ext uri="{FF2B5EF4-FFF2-40B4-BE49-F238E27FC236}">
                <a16:creationId xmlns:a16="http://schemas.microsoft.com/office/drawing/2014/main" id="{1D675B6C-0319-967E-52DD-DDB28CBBB0E2}"/>
              </a:ext>
            </a:extLst>
          </p:cNvPr>
          <p:cNvSpPr>
            <a:spLocks noGrp="1"/>
          </p:cNvSpPr>
          <p:nvPr>
            <p:ph type="body" sz="quarter" idx="11" hasCustomPrompt="1"/>
          </p:nvPr>
        </p:nvSpPr>
        <p:spPr>
          <a:xfrm>
            <a:off x="1856104" y="1265873"/>
            <a:ext cx="1435735" cy="296863"/>
          </a:xfrm>
        </p:spPr>
        <p:txBody>
          <a:bodyPr>
            <a:noAutofit/>
          </a:bodyPr>
          <a:lstStyle>
            <a:lvl1pPr marL="0" indent="0">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1" name="Picture Placeholder 24">
            <a:extLst>
              <a:ext uri="{FF2B5EF4-FFF2-40B4-BE49-F238E27FC236}">
                <a16:creationId xmlns:a16="http://schemas.microsoft.com/office/drawing/2014/main" id="{E3D40EAE-AD76-A55F-F4A2-0569BC6A174A}"/>
              </a:ext>
            </a:extLst>
          </p:cNvPr>
          <p:cNvSpPr>
            <a:spLocks noGrp="1"/>
          </p:cNvSpPr>
          <p:nvPr>
            <p:ph type="pic" sz="quarter" idx="39"/>
          </p:nvPr>
        </p:nvSpPr>
        <p:spPr>
          <a:xfrm>
            <a:off x="3349209" y="1283437"/>
            <a:ext cx="200025" cy="201168"/>
          </a:xfrm>
        </p:spPr>
        <p:txBody>
          <a:bodyPr lIns="0" tIns="0" rIns="0" bIns="0">
            <a:noAutofit/>
          </a:bodyPr>
          <a:lstStyle>
            <a:lvl1pPr marL="0" indent="0" algn="ctr">
              <a:buNone/>
              <a:defRPr sz="400"/>
            </a:lvl1pPr>
          </a:lstStyle>
          <a:p>
            <a:r>
              <a:rPr lang="en-US"/>
              <a:t>Click icon to add picture</a:t>
            </a:r>
            <a:endParaRPr lang="en-US" dirty="0"/>
          </a:p>
        </p:txBody>
      </p:sp>
      <p:sp>
        <p:nvSpPr>
          <p:cNvPr id="8" name="Text Placeholder 5">
            <a:extLst>
              <a:ext uri="{FF2B5EF4-FFF2-40B4-BE49-F238E27FC236}">
                <a16:creationId xmlns:a16="http://schemas.microsoft.com/office/drawing/2014/main" id="{7585954D-2C77-7E30-72DC-CB098221B62D}"/>
              </a:ext>
            </a:extLst>
          </p:cNvPr>
          <p:cNvSpPr>
            <a:spLocks noGrp="1"/>
          </p:cNvSpPr>
          <p:nvPr>
            <p:ph type="body" sz="quarter" idx="12" hasCustomPrompt="1"/>
          </p:nvPr>
        </p:nvSpPr>
        <p:spPr>
          <a:xfrm>
            <a:off x="3530868" y="1265554"/>
            <a:ext cx="1753602" cy="296863"/>
          </a:xfrm>
        </p:spPr>
        <p:txBody>
          <a:bodyPr>
            <a:noAutofit/>
          </a:bodyPr>
          <a:lstStyle>
            <a:lvl1pPr marL="0" indent="0">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10" name="Text Placeholder 5">
            <a:extLst>
              <a:ext uri="{FF2B5EF4-FFF2-40B4-BE49-F238E27FC236}">
                <a16:creationId xmlns:a16="http://schemas.microsoft.com/office/drawing/2014/main" id="{9BB03170-BCB5-1CD3-2532-F48A91CDA710}"/>
              </a:ext>
            </a:extLst>
          </p:cNvPr>
          <p:cNvSpPr>
            <a:spLocks noGrp="1"/>
          </p:cNvSpPr>
          <p:nvPr>
            <p:ph type="body" sz="quarter" idx="14" hasCustomPrompt="1"/>
          </p:nvPr>
        </p:nvSpPr>
        <p:spPr>
          <a:xfrm>
            <a:off x="446404" y="2130743"/>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9" name="Text Placeholder 5">
            <a:extLst>
              <a:ext uri="{FF2B5EF4-FFF2-40B4-BE49-F238E27FC236}">
                <a16:creationId xmlns:a16="http://schemas.microsoft.com/office/drawing/2014/main" id="{5A5DC9DF-1048-95E0-28F5-3BDC93BA9A4F}"/>
              </a:ext>
            </a:extLst>
          </p:cNvPr>
          <p:cNvSpPr>
            <a:spLocks noGrp="1"/>
          </p:cNvSpPr>
          <p:nvPr>
            <p:ph type="body" sz="quarter" idx="13" hasCustomPrompt="1"/>
          </p:nvPr>
        </p:nvSpPr>
        <p:spPr>
          <a:xfrm>
            <a:off x="443228" y="2473643"/>
            <a:ext cx="2040892" cy="76104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6" name="Text Placeholder 5">
            <a:extLst>
              <a:ext uri="{FF2B5EF4-FFF2-40B4-BE49-F238E27FC236}">
                <a16:creationId xmlns:a16="http://schemas.microsoft.com/office/drawing/2014/main" id="{5CC7FBF8-6259-3E63-34DD-185D9E85B39D}"/>
              </a:ext>
            </a:extLst>
          </p:cNvPr>
          <p:cNvSpPr>
            <a:spLocks noGrp="1"/>
          </p:cNvSpPr>
          <p:nvPr>
            <p:ph type="body" sz="quarter" idx="28" hasCustomPrompt="1"/>
          </p:nvPr>
        </p:nvSpPr>
        <p:spPr>
          <a:xfrm>
            <a:off x="446404" y="3351848"/>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75" name="Text Placeholder 5">
            <a:extLst>
              <a:ext uri="{FF2B5EF4-FFF2-40B4-BE49-F238E27FC236}">
                <a16:creationId xmlns:a16="http://schemas.microsoft.com/office/drawing/2014/main" id="{755C7909-736E-1D5F-8A80-5C2FE92EC742}"/>
              </a:ext>
            </a:extLst>
          </p:cNvPr>
          <p:cNvSpPr>
            <a:spLocks noGrp="1"/>
          </p:cNvSpPr>
          <p:nvPr>
            <p:ph type="body" sz="quarter" idx="41" hasCustomPrompt="1"/>
          </p:nvPr>
        </p:nvSpPr>
        <p:spPr>
          <a:xfrm>
            <a:off x="532768"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6" name="Text Placeholder 5">
            <a:extLst>
              <a:ext uri="{FF2B5EF4-FFF2-40B4-BE49-F238E27FC236}">
                <a16:creationId xmlns:a16="http://schemas.microsoft.com/office/drawing/2014/main" id="{6AD86823-AFFD-526A-8B04-EF549603785A}"/>
              </a:ext>
            </a:extLst>
          </p:cNvPr>
          <p:cNvSpPr>
            <a:spLocks noGrp="1"/>
          </p:cNvSpPr>
          <p:nvPr>
            <p:ph type="body" sz="quarter" idx="42" hasCustomPrompt="1"/>
          </p:nvPr>
        </p:nvSpPr>
        <p:spPr>
          <a:xfrm>
            <a:off x="767556"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7" name="Text Placeholder 5">
            <a:extLst>
              <a:ext uri="{FF2B5EF4-FFF2-40B4-BE49-F238E27FC236}">
                <a16:creationId xmlns:a16="http://schemas.microsoft.com/office/drawing/2014/main" id="{8751A130-9A8D-3FD9-AF30-50ABE89DAD2B}"/>
              </a:ext>
            </a:extLst>
          </p:cNvPr>
          <p:cNvSpPr>
            <a:spLocks noGrp="1"/>
          </p:cNvSpPr>
          <p:nvPr>
            <p:ph type="body" sz="quarter" idx="43" hasCustomPrompt="1"/>
          </p:nvPr>
        </p:nvSpPr>
        <p:spPr>
          <a:xfrm>
            <a:off x="1002344"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8" name="Text Placeholder 5">
            <a:extLst>
              <a:ext uri="{FF2B5EF4-FFF2-40B4-BE49-F238E27FC236}">
                <a16:creationId xmlns:a16="http://schemas.microsoft.com/office/drawing/2014/main" id="{80198624-BD1A-085B-1227-0B236515C57D}"/>
              </a:ext>
            </a:extLst>
          </p:cNvPr>
          <p:cNvSpPr>
            <a:spLocks noGrp="1"/>
          </p:cNvSpPr>
          <p:nvPr>
            <p:ph type="body" sz="quarter" idx="44" hasCustomPrompt="1"/>
          </p:nvPr>
        </p:nvSpPr>
        <p:spPr>
          <a:xfrm>
            <a:off x="1237132"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9" name="Text Placeholder 5">
            <a:extLst>
              <a:ext uri="{FF2B5EF4-FFF2-40B4-BE49-F238E27FC236}">
                <a16:creationId xmlns:a16="http://schemas.microsoft.com/office/drawing/2014/main" id="{FACF5D81-B746-D779-3B52-7BC4575DE226}"/>
              </a:ext>
            </a:extLst>
          </p:cNvPr>
          <p:cNvSpPr>
            <a:spLocks noGrp="1"/>
          </p:cNvSpPr>
          <p:nvPr>
            <p:ph type="body" sz="quarter" idx="45" hasCustomPrompt="1"/>
          </p:nvPr>
        </p:nvSpPr>
        <p:spPr>
          <a:xfrm>
            <a:off x="1471920"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0" name="Text Placeholder 5">
            <a:extLst>
              <a:ext uri="{FF2B5EF4-FFF2-40B4-BE49-F238E27FC236}">
                <a16:creationId xmlns:a16="http://schemas.microsoft.com/office/drawing/2014/main" id="{38D603FE-E43F-BCF4-FF31-EB00BFEE3B09}"/>
              </a:ext>
            </a:extLst>
          </p:cNvPr>
          <p:cNvSpPr>
            <a:spLocks noGrp="1"/>
          </p:cNvSpPr>
          <p:nvPr>
            <p:ph type="body" sz="quarter" idx="46" hasCustomPrompt="1"/>
          </p:nvPr>
        </p:nvSpPr>
        <p:spPr>
          <a:xfrm>
            <a:off x="1706708" y="3763225"/>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1" name="Text Placeholder 5">
            <a:extLst>
              <a:ext uri="{FF2B5EF4-FFF2-40B4-BE49-F238E27FC236}">
                <a16:creationId xmlns:a16="http://schemas.microsoft.com/office/drawing/2014/main" id="{7BBE2FBF-F24D-5BA9-25D8-9FAC20D485B1}"/>
              </a:ext>
            </a:extLst>
          </p:cNvPr>
          <p:cNvSpPr>
            <a:spLocks noGrp="1"/>
          </p:cNvSpPr>
          <p:nvPr>
            <p:ph type="body" sz="quarter" idx="47" hasCustomPrompt="1"/>
          </p:nvPr>
        </p:nvSpPr>
        <p:spPr>
          <a:xfrm>
            <a:off x="1941496" y="3763225"/>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2" name="Text Placeholder 5">
            <a:extLst>
              <a:ext uri="{FF2B5EF4-FFF2-40B4-BE49-F238E27FC236}">
                <a16:creationId xmlns:a16="http://schemas.microsoft.com/office/drawing/2014/main" id="{FC179013-0FFD-22A5-EBDB-60C627D45528}"/>
              </a:ext>
            </a:extLst>
          </p:cNvPr>
          <p:cNvSpPr>
            <a:spLocks noGrp="1"/>
          </p:cNvSpPr>
          <p:nvPr>
            <p:ph type="body" sz="quarter" idx="48" hasCustomPrompt="1"/>
          </p:nvPr>
        </p:nvSpPr>
        <p:spPr>
          <a:xfrm>
            <a:off x="2176283" y="3763225"/>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28" name="Text Placeholder 5">
            <a:extLst>
              <a:ext uri="{FF2B5EF4-FFF2-40B4-BE49-F238E27FC236}">
                <a16:creationId xmlns:a16="http://schemas.microsoft.com/office/drawing/2014/main" id="{B4CAA593-B0EA-9F24-4B3B-FF2B5A09AC95}"/>
              </a:ext>
            </a:extLst>
          </p:cNvPr>
          <p:cNvSpPr>
            <a:spLocks noGrp="1"/>
          </p:cNvSpPr>
          <p:nvPr>
            <p:ph type="body" sz="quarter" idx="30" hasCustomPrompt="1"/>
          </p:nvPr>
        </p:nvSpPr>
        <p:spPr>
          <a:xfrm>
            <a:off x="435608" y="3940110"/>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85" name="Text Placeholder 5">
            <a:extLst>
              <a:ext uri="{FF2B5EF4-FFF2-40B4-BE49-F238E27FC236}">
                <a16:creationId xmlns:a16="http://schemas.microsoft.com/office/drawing/2014/main" id="{90EA0F26-0F9B-73E2-5235-C51FB7BF73B7}"/>
              </a:ext>
            </a:extLst>
          </p:cNvPr>
          <p:cNvSpPr>
            <a:spLocks noGrp="1"/>
          </p:cNvSpPr>
          <p:nvPr>
            <p:ph type="body" sz="quarter" idx="51" hasCustomPrompt="1"/>
          </p:nvPr>
        </p:nvSpPr>
        <p:spPr>
          <a:xfrm>
            <a:off x="532768"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6" name="Text Placeholder 5">
            <a:extLst>
              <a:ext uri="{FF2B5EF4-FFF2-40B4-BE49-F238E27FC236}">
                <a16:creationId xmlns:a16="http://schemas.microsoft.com/office/drawing/2014/main" id="{661F107E-A524-7DD1-C334-3B65BB2D5DC1}"/>
              </a:ext>
            </a:extLst>
          </p:cNvPr>
          <p:cNvSpPr>
            <a:spLocks noGrp="1"/>
          </p:cNvSpPr>
          <p:nvPr>
            <p:ph type="body" sz="quarter" idx="52" hasCustomPrompt="1"/>
          </p:nvPr>
        </p:nvSpPr>
        <p:spPr>
          <a:xfrm>
            <a:off x="767556"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7" name="Text Placeholder 5">
            <a:extLst>
              <a:ext uri="{FF2B5EF4-FFF2-40B4-BE49-F238E27FC236}">
                <a16:creationId xmlns:a16="http://schemas.microsoft.com/office/drawing/2014/main" id="{03AE50C4-58EF-C4B4-EEDF-B3C453184CFD}"/>
              </a:ext>
            </a:extLst>
          </p:cNvPr>
          <p:cNvSpPr>
            <a:spLocks noGrp="1"/>
          </p:cNvSpPr>
          <p:nvPr>
            <p:ph type="body" sz="quarter" idx="53" hasCustomPrompt="1"/>
          </p:nvPr>
        </p:nvSpPr>
        <p:spPr>
          <a:xfrm>
            <a:off x="1002344"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8" name="Text Placeholder 5">
            <a:extLst>
              <a:ext uri="{FF2B5EF4-FFF2-40B4-BE49-F238E27FC236}">
                <a16:creationId xmlns:a16="http://schemas.microsoft.com/office/drawing/2014/main" id="{B297057A-EDC6-7CF2-F3D8-9CB2E38CDC12}"/>
              </a:ext>
            </a:extLst>
          </p:cNvPr>
          <p:cNvSpPr>
            <a:spLocks noGrp="1"/>
          </p:cNvSpPr>
          <p:nvPr>
            <p:ph type="body" sz="quarter" idx="54" hasCustomPrompt="1"/>
          </p:nvPr>
        </p:nvSpPr>
        <p:spPr>
          <a:xfrm>
            <a:off x="1237132"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9" name="Text Placeholder 5">
            <a:extLst>
              <a:ext uri="{FF2B5EF4-FFF2-40B4-BE49-F238E27FC236}">
                <a16:creationId xmlns:a16="http://schemas.microsoft.com/office/drawing/2014/main" id="{16D0CA7E-597F-99F8-8BC0-84BBB617F8EE}"/>
              </a:ext>
            </a:extLst>
          </p:cNvPr>
          <p:cNvSpPr>
            <a:spLocks noGrp="1"/>
          </p:cNvSpPr>
          <p:nvPr>
            <p:ph type="body" sz="quarter" idx="55" hasCustomPrompt="1"/>
          </p:nvPr>
        </p:nvSpPr>
        <p:spPr>
          <a:xfrm>
            <a:off x="1471920"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0" name="Text Placeholder 5">
            <a:extLst>
              <a:ext uri="{FF2B5EF4-FFF2-40B4-BE49-F238E27FC236}">
                <a16:creationId xmlns:a16="http://schemas.microsoft.com/office/drawing/2014/main" id="{65914DB8-4B0F-5135-F916-8A6B328539ED}"/>
              </a:ext>
            </a:extLst>
          </p:cNvPr>
          <p:cNvSpPr>
            <a:spLocks noGrp="1"/>
          </p:cNvSpPr>
          <p:nvPr>
            <p:ph type="body" sz="quarter" idx="56" hasCustomPrompt="1"/>
          </p:nvPr>
        </p:nvSpPr>
        <p:spPr>
          <a:xfrm>
            <a:off x="1706708"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1" name="Text Placeholder 5">
            <a:extLst>
              <a:ext uri="{FF2B5EF4-FFF2-40B4-BE49-F238E27FC236}">
                <a16:creationId xmlns:a16="http://schemas.microsoft.com/office/drawing/2014/main" id="{496B8ACF-B1C8-5DFC-D170-AD993E21F4F5}"/>
              </a:ext>
            </a:extLst>
          </p:cNvPr>
          <p:cNvSpPr>
            <a:spLocks noGrp="1"/>
          </p:cNvSpPr>
          <p:nvPr>
            <p:ph type="body" sz="quarter" idx="57" hasCustomPrompt="1"/>
          </p:nvPr>
        </p:nvSpPr>
        <p:spPr>
          <a:xfrm>
            <a:off x="1941496" y="4277933"/>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2" name="Text Placeholder 5">
            <a:extLst>
              <a:ext uri="{FF2B5EF4-FFF2-40B4-BE49-F238E27FC236}">
                <a16:creationId xmlns:a16="http://schemas.microsoft.com/office/drawing/2014/main" id="{20276D85-46A4-538E-2B88-2D9104290F82}"/>
              </a:ext>
            </a:extLst>
          </p:cNvPr>
          <p:cNvSpPr>
            <a:spLocks noGrp="1"/>
          </p:cNvSpPr>
          <p:nvPr>
            <p:ph type="body" sz="quarter" idx="58" hasCustomPrompt="1"/>
          </p:nvPr>
        </p:nvSpPr>
        <p:spPr>
          <a:xfrm>
            <a:off x="2176283" y="4277933"/>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29" name="Text Placeholder 5">
            <a:extLst>
              <a:ext uri="{FF2B5EF4-FFF2-40B4-BE49-F238E27FC236}">
                <a16:creationId xmlns:a16="http://schemas.microsoft.com/office/drawing/2014/main" id="{CC281558-7BC9-8F93-8963-AEE70ADC0310}"/>
              </a:ext>
            </a:extLst>
          </p:cNvPr>
          <p:cNvSpPr>
            <a:spLocks noGrp="1"/>
          </p:cNvSpPr>
          <p:nvPr>
            <p:ph type="body" sz="quarter" idx="31" hasCustomPrompt="1"/>
          </p:nvPr>
        </p:nvSpPr>
        <p:spPr>
          <a:xfrm>
            <a:off x="435608" y="4447252"/>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93" name="Text Placeholder 5">
            <a:extLst>
              <a:ext uri="{FF2B5EF4-FFF2-40B4-BE49-F238E27FC236}">
                <a16:creationId xmlns:a16="http://schemas.microsoft.com/office/drawing/2014/main" id="{9EC21CCE-BF35-6417-A90E-AEA1D4426135}"/>
              </a:ext>
            </a:extLst>
          </p:cNvPr>
          <p:cNvSpPr>
            <a:spLocks noGrp="1"/>
          </p:cNvSpPr>
          <p:nvPr>
            <p:ph type="body" sz="quarter" idx="59" hasCustomPrompt="1"/>
          </p:nvPr>
        </p:nvSpPr>
        <p:spPr>
          <a:xfrm>
            <a:off x="532768"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4" name="Text Placeholder 5">
            <a:extLst>
              <a:ext uri="{FF2B5EF4-FFF2-40B4-BE49-F238E27FC236}">
                <a16:creationId xmlns:a16="http://schemas.microsoft.com/office/drawing/2014/main" id="{752A5D7B-3F43-C268-6E2E-8702D0D6DC7C}"/>
              </a:ext>
            </a:extLst>
          </p:cNvPr>
          <p:cNvSpPr>
            <a:spLocks noGrp="1"/>
          </p:cNvSpPr>
          <p:nvPr>
            <p:ph type="body" sz="quarter" idx="60" hasCustomPrompt="1"/>
          </p:nvPr>
        </p:nvSpPr>
        <p:spPr>
          <a:xfrm>
            <a:off x="767556"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5" name="Text Placeholder 5">
            <a:extLst>
              <a:ext uri="{FF2B5EF4-FFF2-40B4-BE49-F238E27FC236}">
                <a16:creationId xmlns:a16="http://schemas.microsoft.com/office/drawing/2014/main" id="{6A25ADDF-074C-E952-09E3-507DFB336036}"/>
              </a:ext>
            </a:extLst>
          </p:cNvPr>
          <p:cNvSpPr>
            <a:spLocks noGrp="1"/>
          </p:cNvSpPr>
          <p:nvPr>
            <p:ph type="body" sz="quarter" idx="61" hasCustomPrompt="1"/>
          </p:nvPr>
        </p:nvSpPr>
        <p:spPr>
          <a:xfrm>
            <a:off x="1002344"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6" name="Text Placeholder 5">
            <a:extLst>
              <a:ext uri="{FF2B5EF4-FFF2-40B4-BE49-F238E27FC236}">
                <a16:creationId xmlns:a16="http://schemas.microsoft.com/office/drawing/2014/main" id="{4C50B787-73EB-0214-4082-D4969408E213}"/>
              </a:ext>
            </a:extLst>
          </p:cNvPr>
          <p:cNvSpPr>
            <a:spLocks noGrp="1"/>
          </p:cNvSpPr>
          <p:nvPr>
            <p:ph type="body" sz="quarter" idx="62" hasCustomPrompt="1"/>
          </p:nvPr>
        </p:nvSpPr>
        <p:spPr>
          <a:xfrm>
            <a:off x="1237132"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7" name="Text Placeholder 5">
            <a:extLst>
              <a:ext uri="{FF2B5EF4-FFF2-40B4-BE49-F238E27FC236}">
                <a16:creationId xmlns:a16="http://schemas.microsoft.com/office/drawing/2014/main" id="{5D222311-0A60-9E6E-1BA9-7F1A3D859F58}"/>
              </a:ext>
            </a:extLst>
          </p:cNvPr>
          <p:cNvSpPr>
            <a:spLocks noGrp="1"/>
          </p:cNvSpPr>
          <p:nvPr>
            <p:ph type="body" sz="quarter" idx="63" hasCustomPrompt="1"/>
          </p:nvPr>
        </p:nvSpPr>
        <p:spPr>
          <a:xfrm>
            <a:off x="1471920"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8" name="Text Placeholder 5">
            <a:extLst>
              <a:ext uri="{FF2B5EF4-FFF2-40B4-BE49-F238E27FC236}">
                <a16:creationId xmlns:a16="http://schemas.microsoft.com/office/drawing/2014/main" id="{613728AE-682C-270C-8042-5C53E64A5AE7}"/>
              </a:ext>
            </a:extLst>
          </p:cNvPr>
          <p:cNvSpPr>
            <a:spLocks noGrp="1"/>
          </p:cNvSpPr>
          <p:nvPr>
            <p:ph type="body" sz="quarter" idx="64" hasCustomPrompt="1"/>
          </p:nvPr>
        </p:nvSpPr>
        <p:spPr>
          <a:xfrm>
            <a:off x="1706708"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9" name="Text Placeholder 5">
            <a:extLst>
              <a:ext uri="{FF2B5EF4-FFF2-40B4-BE49-F238E27FC236}">
                <a16:creationId xmlns:a16="http://schemas.microsoft.com/office/drawing/2014/main" id="{999829E8-9AAE-7181-D1AB-349E3F6C4CF3}"/>
              </a:ext>
            </a:extLst>
          </p:cNvPr>
          <p:cNvSpPr>
            <a:spLocks noGrp="1"/>
          </p:cNvSpPr>
          <p:nvPr>
            <p:ph type="body" sz="quarter" idx="65" hasCustomPrompt="1"/>
          </p:nvPr>
        </p:nvSpPr>
        <p:spPr>
          <a:xfrm>
            <a:off x="1941496"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0" name="Text Placeholder 5">
            <a:extLst>
              <a:ext uri="{FF2B5EF4-FFF2-40B4-BE49-F238E27FC236}">
                <a16:creationId xmlns:a16="http://schemas.microsoft.com/office/drawing/2014/main" id="{5D70C7D8-0A88-C4F3-65FF-2E7C93A5B27C}"/>
              </a:ext>
            </a:extLst>
          </p:cNvPr>
          <p:cNvSpPr>
            <a:spLocks noGrp="1"/>
          </p:cNvSpPr>
          <p:nvPr>
            <p:ph type="body" sz="quarter" idx="66" hasCustomPrompt="1"/>
          </p:nvPr>
        </p:nvSpPr>
        <p:spPr>
          <a:xfrm>
            <a:off x="2176283"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32" name="Text Placeholder 5">
            <a:extLst>
              <a:ext uri="{FF2B5EF4-FFF2-40B4-BE49-F238E27FC236}">
                <a16:creationId xmlns:a16="http://schemas.microsoft.com/office/drawing/2014/main" id="{C8743759-7A15-DB3D-A938-E201F28325F9}"/>
              </a:ext>
            </a:extLst>
          </p:cNvPr>
          <p:cNvSpPr>
            <a:spLocks noGrp="1"/>
          </p:cNvSpPr>
          <p:nvPr>
            <p:ph type="body" sz="quarter" idx="32" hasCustomPrompt="1"/>
          </p:nvPr>
        </p:nvSpPr>
        <p:spPr>
          <a:xfrm>
            <a:off x="435608" y="4946295"/>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01" name="Text Placeholder 5">
            <a:extLst>
              <a:ext uri="{FF2B5EF4-FFF2-40B4-BE49-F238E27FC236}">
                <a16:creationId xmlns:a16="http://schemas.microsoft.com/office/drawing/2014/main" id="{C85616E3-8B56-5653-2A41-6C6BB71F1516}"/>
              </a:ext>
            </a:extLst>
          </p:cNvPr>
          <p:cNvSpPr>
            <a:spLocks noGrp="1"/>
          </p:cNvSpPr>
          <p:nvPr>
            <p:ph type="body" sz="quarter" idx="67" hasCustomPrompt="1"/>
          </p:nvPr>
        </p:nvSpPr>
        <p:spPr>
          <a:xfrm>
            <a:off x="532768"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2" name="Text Placeholder 5">
            <a:extLst>
              <a:ext uri="{FF2B5EF4-FFF2-40B4-BE49-F238E27FC236}">
                <a16:creationId xmlns:a16="http://schemas.microsoft.com/office/drawing/2014/main" id="{522712A5-8764-1D3B-B058-D37B08F460BC}"/>
              </a:ext>
            </a:extLst>
          </p:cNvPr>
          <p:cNvSpPr>
            <a:spLocks noGrp="1"/>
          </p:cNvSpPr>
          <p:nvPr>
            <p:ph type="body" sz="quarter" idx="68" hasCustomPrompt="1"/>
          </p:nvPr>
        </p:nvSpPr>
        <p:spPr>
          <a:xfrm>
            <a:off x="767556"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3" name="Text Placeholder 5">
            <a:extLst>
              <a:ext uri="{FF2B5EF4-FFF2-40B4-BE49-F238E27FC236}">
                <a16:creationId xmlns:a16="http://schemas.microsoft.com/office/drawing/2014/main" id="{B973138B-ADB9-25BF-A6C7-52D1EDF8EF90}"/>
              </a:ext>
            </a:extLst>
          </p:cNvPr>
          <p:cNvSpPr>
            <a:spLocks noGrp="1"/>
          </p:cNvSpPr>
          <p:nvPr>
            <p:ph type="body" sz="quarter" idx="69" hasCustomPrompt="1"/>
          </p:nvPr>
        </p:nvSpPr>
        <p:spPr>
          <a:xfrm>
            <a:off x="1002344"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4" name="Text Placeholder 5">
            <a:extLst>
              <a:ext uri="{FF2B5EF4-FFF2-40B4-BE49-F238E27FC236}">
                <a16:creationId xmlns:a16="http://schemas.microsoft.com/office/drawing/2014/main" id="{BEE3B8CA-FA00-C605-9073-84C81C1BDC50}"/>
              </a:ext>
            </a:extLst>
          </p:cNvPr>
          <p:cNvSpPr>
            <a:spLocks noGrp="1"/>
          </p:cNvSpPr>
          <p:nvPr>
            <p:ph type="body" sz="quarter" idx="70" hasCustomPrompt="1"/>
          </p:nvPr>
        </p:nvSpPr>
        <p:spPr>
          <a:xfrm>
            <a:off x="1237132"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5" name="Text Placeholder 5">
            <a:extLst>
              <a:ext uri="{FF2B5EF4-FFF2-40B4-BE49-F238E27FC236}">
                <a16:creationId xmlns:a16="http://schemas.microsoft.com/office/drawing/2014/main" id="{DF510DEF-F626-2E50-8512-2069D9FE149B}"/>
              </a:ext>
            </a:extLst>
          </p:cNvPr>
          <p:cNvSpPr>
            <a:spLocks noGrp="1"/>
          </p:cNvSpPr>
          <p:nvPr>
            <p:ph type="body" sz="quarter" idx="71" hasCustomPrompt="1"/>
          </p:nvPr>
        </p:nvSpPr>
        <p:spPr>
          <a:xfrm>
            <a:off x="1471920"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6" name="Text Placeholder 5">
            <a:extLst>
              <a:ext uri="{FF2B5EF4-FFF2-40B4-BE49-F238E27FC236}">
                <a16:creationId xmlns:a16="http://schemas.microsoft.com/office/drawing/2014/main" id="{2C9D69F7-2CE1-1DB8-CEFC-0FFEDCE4F741}"/>
              </a:ext>
            </a:extLst>
          </p:cNvPr>
          <p:cNvSpPr>
            <a:spLocks noGrp="1"/>
          </p:cNvSpPr>
          <p:nvPr>
            <p:ph type="body" sz="quarter" idx="72" hasCustomPrompt="1"/>
          </p:nvPr>
        </p:nvSpPr>
        <p:spPr>
          <a:xfrm>
            <a:off x="1706708"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7" name="Text Placeholder 5">
            <a:extLst>
              <a:ext uri="{FF2B5EF4-FFF2-40B4-BE49-F238E27FC236}">
                <a16:creationId xmlns:a16="http://schemas.microsoft.com/office/drawing/2014/main" id="{6FAA838B-B408-4970-4B4C-E082B3DEB913}"/>
              </a:ext>
            </a:extLst>
          </p:cNvPr>
          <p:cNvSpPr>
            <a:spLocks noGrp="1"/>
          </p:cNvSpPr>
          <p:nvPr>
            <p:ph type="body" sz="quarter" idx="73" hasCustomPrompt="1"/>
          </p:nvPr>
        </p:nvSpPr>
        <p:spPr>
          <a:xfrm>
            <a:off x="1941496"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8" name="Text Placeholder 5">
            <a:extLst>
              <a:ext uri="{FF2B5EF4-FFF2-40B4-BE49-F238E27FC236}">
                <a16:creationId xmlns:a16="http://schemas.microsoft.com/office/drawing/2014/main" id="{38D45BEB-B338-DD3A-8BD3-299D9639526D}"/>
              </a:ext>
            </a:extLst>
          </p:cNvPr>
          <p:cNvSpPr>
            <a:spLocks noGrp="1"/>
          </p:cNvSpPr>
          <p:nvPr>
            <p:ph type="body" sz="quarter" idx="74" hasCustomPrompt="1"/>
          </p:nvPr>
        </p:nvSpPr>
        <p:spPr>
          <a:xfrm>
            <a:off x="2176283" y="528733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33" name="Text Placeholder 5">
            <a:extLst>
              <a:ext uri="{FF2B5EF4-FFF2-40B4-BE49-F238E27FC236}">
                <a16:creationId xmlns:a16="http://schemas.microsoft.com/office/drawing/2014/main" id="{8693048B-ABAD-E0BD-4D30-999A8847335C}"/>
              </a:ext>
            </a:extLst>
          </p:cNvPr>
          <p:cNvSpPr>
            <a:spLocks noGrp="1"/>
          </p:cNvSpPr>
          <p:nvPr>
            <p:ph type="body" sz="quarter" idx="33" hasCustomPrompt="1"/>
          </p:nvPr>
        </p:nvSpPr>
        <p:spPr>
          <a:xfrm>
            <a:off x="435608" y="5453437"/>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7" name="Text Placeholder 5">
            <a:extLst>
              <a:ext uri="{FF2B5EF4-FFF2-40B4-BE49-F238E27FC236}">
                <a16:creationId xmlns:a16="http://schemas.microsoft.com/office/drawing/2014/main" id="{6824A772-176D-F2CB-339D-C874792788A8}"/>
              </a:ext>
            </a:extLst>
          </p:cNvPr>
          <p:cNvSpPr>
            <a:spLocks noGrp="1"/>
          </p:cNvSpPr>
          <p:nvPr>
            <p:ph type="body" sz="quarter" idx="29" hasCustomPrompt="1"/>
          </p:nvPr>
        </p:nvSpPr>
        <p:spPr>
          <a:xfrm>
            <a:off x="454024" y="5972047"/>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4" name="Text Placeholder 5">
            <a:extLst>
              <a:ext uri="{FF2B5EF4-FFF2-40B4-BE49-F238E27FC236}">
                <a16:creationId xmlns:a16="http://schemas.microsoft.com/office/drawing/2014/main" id="{563CA206-19E5-7751-A7A5-BB4C71E2FAC5}"/>
              </a:ext>
            </a:extLst>
          </p:cNvPr>
          <p:cNvSpPr>
            <a:spLocks noGrp="1"/>
          </p:cNvSpPr>
          <p:nvPr>
            <p:ph type="body" sz="quarter" idx="34" hasCustomPrompt="1"/>
          </p:nvPr>
        </p:nvSpPr>
        <p:spPr>
          <a:xfrm>
            <a:off x="449259" y="6312884"/>
            <a:ext cx="2040892" cy="932179"/>
          </a:xfrm>
        </p:spPr>
        <p:txBody>
          <a:bodyPr>
            <a:noAutofit/>
          </a:bodyPr>
          <a:lstStyle>
            <a:lvl1pPr marL="0" indent="0">
              <a:lnSpc>
                <a:spcPct val="100000"/>
              </a:lnSpc>
              <a:spcBef>
                <a:spcPts val="8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35" name="Text Placeholder 5">
            <a:extLst>
              <a:ext uri="{FF2B5EF4-FFF2-40B4-BE49-F238E27FC236}">
                <a16:creationId xmlns:a16="http://schemas.microsoft.com/office/drawing/2014/main" id="{DB7C44DB-43E3-0DA9-14FA-F3D48E9617AE}"/>
              </a:ext>
            </a:extLst>
          </p:cNvPr>
          <p:cNvSpPr>
            <a:spLocks noGrp="1"/>
          </p:cNvSpPr>
          <p:nvPr>
            <p:ph type="body" sz="quarter" idx="35" hasCustomPrompt="1"/>
          </p:nvPr>
        </p:nvSpPr>
        <p:spPr>
          <a:xfrm>
            <a:off x="446404" y="7323500"/>
            <a:ext cx="244919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6" name="Text Placeholder 5">
            <a:extLst>
              <a:ext uri="{FF2B5EF4-FFF2-40B4-BE49-F238E27FC236}">
                <a16:creationId xmlns:a16="http://schemas.microsoft.com/office/drawing/2014/main" id="{16EBF634-5AE1-471A-7401-E1ECF6A76BDC}"/>
              </a:ext>
            </a:extLst>
          </p:cNvPr>
          <p:cNvSpPr>
            <a:spLocks noGrp="1"/>
          </p:cNvSpPr>
          <p:nvPr>
            <p:ph type="body" sz="quarter" idx="36" hasCustomPrompt="1"/>
          </p:nvPr>
        </p:nvSpPr>
        <p:spPr>
          <a:xfrm>
            <a:off x="449258" y="7657003"/>
            <a:ext cx="2449195" cy="1010330"/>
          </a:xfrm>
        </p:spPr>
        <p:txBody>
          <a:bodyPr>
            <a:noAutofit/>
          </a:bodyPr>
          <a:lstStyle>
            <a:lvl1pPr marL="0" indent="0">
              <a:lnSpc>
                <a:spcPct val="100000"/>
              </a:lnSpc>
              <a:spcBef>
                <a:spcPts val="8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1" name="Text Placeholder 5">
            <a:extLst>
              <a:ext uri="{FF2B5EF4-FFF2-40B4-BE49-F238E27FC236}">
                <a16:creationId xmlns:a16="http://schemas.microsoft.com/office/drawing/2014/main" id="{76497E76-6FD4-4A64-E8EE-55CB5F001BC1}"/>
              </a:ext>
            </a:extLst>
          </p:cNvPr>
          <p:cNvSpPr>
            <a:spLocks noGrp="1"/>
          </p:cNvSpPr>
          <p:nvPr>
            <p:ph type="body" sz="quarter" idx="15" hasCustomPrompt="1"/>
          </p:nvPr>
        </p:nvSpPr>
        <p:spPr>
          <a:xfrm>
            <a:off x="3439428" y="2130742"/>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12" name="Text Placeholder 5">
            <a:extLst>
              <a:ext uri="{FF2B5EF4-FFF2-40B4-BE49-F238E27FC236}">
                <a16:creationId xmlns:a16="http://schemas.microsoft.com/office/drawing/2014/main" id="{802D4894-3959-C2EA-055B-1754F16EB1A9}"/>
              </a:ext>
            </a:extLst>
          </p:cNvPr>
          <p:cNvSpPr>
            <a:spLocks noGrp="1"/>
          </p:cNvSpPr>
          <p:nvPr>
            <p:ph type="body" sz="quarter" idx="16" hasCustomPrompt="1"/>
          </p:nvPr>
        </p:nvSpPr>
        <p:spPr>
          <a:xfrm>
            <a:off x="3448316" y="2473643"/>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3" name="Text Placeholder 5">
            <a:extLst>
              <a:ext uri="{FF2B5EF4-FFF2-40B4-BE49-F238E27FC236}">
                <a16:creationId xmlns:a16="http://schemas.microsoft.com/office/drawing/2014/main" id="{FAA78F2A-D6C5-88DD-CCB4-56F013765C80}"/>
              </a:ext>
            </a:extLst>
          </p:cNvPr>
          <p:cNvSpPr>
            <a:spLocks noGrp="1"/>
          </p:cNvSpPr>
          <p:nvPr>
            <p:ph type="body" sz="quarter" idx="17" hasCustomPrompt="1"/>
          </p:nvPr>
        </p:nvSpPr>
        <p:spPr>
          <a:xfrm>
            <a:off x="3436886" y="2876550"/>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4" name="Text Placeholder 5">
            <a:extLst>
              <a:ext uri="{FF2B5EF4-FFF2-40B4-BE49-F238E27FC236}">
                <a16:creationId xmlns:a16="http://schemas.microsoft.com/office/drawing/2014/main" id="{F36528E4-D37E-D58A-08DB-EBFA97C9FBFC}"/>
              </a:ext>
            </a:extLst>
          </p:cNvPr>
          <p:cNvSpPr>
            <a:spLocks noGrp="1"/>
          </p:cNvSpPr>
          <p:nvPr>
            <p:ph type="body" sz="quarter" idx="18" hasCustomPrompt="1"/>
          </p:nvPr>
        </p:nvSpPr>
        <p:spPr>
          <a:xfrm>
            <a:off x="3436886" y="3129914"/>
            <a:ext cx="2541004"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5" name="Text Placeholder 5">
            <a:extLst>
              <a:ext uri="{FF2B5EF4-FFF2-40B4-BE49-F238E27FC236}">
                <a16:creationId xmlns:a16="http://schemas.microsoft.com/office/drawing/2014/main" id="{1A23704F-E385-3C80-0ED8-8EEC34CCD057}"/>
              </a:ext>
            </a:extLst>
          </p:cNvPr>
          <p:cNvSpPr>
            <a:spLocks noGrp="1"/>
          </p:cNvSpPr>
          <p:nvPr>
            <p:ph type="body" sz="quarter" idx="19" hasCustomPrompt="1"/>
          </p:nvPr>
        </p:nvSpPr>
        <p:spPr>
          <a:xfrm>
            <a:off x="3445412" y="4154677"/>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6" name="Text Placeholder 5">
            <a:extLst>
              <a:ext uri="{FF2B5EF4-FFF2-40B4-BE49-F238E27FC236}">
                <a16:creationId xmlns:a16="http://schemas.microsoft.com/office/drawing/2014/main" id="{C6FCA152-BE2C-E471-70DA-ECECBDB3C70B}"/>
              </a:ext>
            </a:extLst>
          </p:cNvPr>
          <p:cNvSpPr>
            <a:spLocks noGrp="1"/>
          </p:cNvSpPr>
          <p:nvPr>
            <p:ph type="body" sz="quarter" idx="20" hasCustomPrompt="1"/>
          </p:nvPr>
        </p:nvSpPr>
        <p:spPr>
          <a:xfrm>
            <a:off x="3441602" y="4576634"/>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7" name="Text Placeholder 5">
            <a:extLst>
              <a:ext uri="{FF2B5EF4-FFF2-40B4-BE49-F238E27FC236}">
                <a16:creationId xmlns:a16="http://schemas.microsoft.com/office/drawing/2014/main" id="{CA699C0B-534B-DF3D-5905-ECC9CF0F0C98}"/>
              </a:ext>
            </a:extLst>
          </p:cNvPr>
          <p:cNvSpPr>
            <a:spLocks noGrp="1"/>
          </p:cNvSpPr>
          <p:nvPr>
            <p:ph type="body" sz="quarter" idx="21" hasCustomPrompt="1"/>
          </p:nvPr>
        </p:nvSpPr>
        <p:spPr>
          <a:xfrm>
            <a:off x="3445412" y="4818568"/>
            <a:ext cx="2532478"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8" name="Text Placeholder 5">
            <a:extLst>
              <a:ext uri="{FF2B5EF4-FFF2-40B4-BE49-F238E27FC236}">
                <a16:creationId xmlns:a16="http://schemas.microsoft.com/office/drawing/2014/main" id="{737B5EB2-D2FE-AF64-E114-13C17921B871}"/>
              </a:ext>
            </a:extLst>
          </p:cNvPr>
          <p:cNvSpPr>
            <a:spLocks noGrp="1"/>
          </p:cNvSpPr>
          <p:nvPr>
            <p:ph type="body" sz="quarter" idx="22" hasCustomPrompt="1"/>
          </p:nvPr>
        </p:nvSpPr>
        <p:spPr>
          <a:xfrm>
            <a:off x="3453032" y="5798692"/>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9" name="Text Placeholder 5">
            <a:extLst>
              <a:ext uri="{FF2B5EF4-FFF2-40B4-BE49-F238E27FC236}">
                <a16:creationId xmlns:a16="http://schemas.microsoft.com/office/drawing/2014/main" id="{6CF77FB3-8990-62A9-BFF4-9796564E7780}"/>
              </a:ext>
            </a:extLst>
          </p:cNvPr>
          <p:cNvSpPr>
            <a:spLocks noGrp="1"/>
          </p:cNvSpPr>
          <p:nvPr>
            <p:ph type="body" sz="quarter" idx="23" hasCustomPrompt="1"/>
          </p:nvPr>
        </p:nvSpPr>
        <p:spPr>
          <a:xfrm>
            <a:off x="3433982" y="6209219"/>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1" name="Text Placeholder 5">
            <a:extLst>
              <a:ext uri="{FF2B5EF4-FFF2-40B4-BE49-F238E27FC236}">
                <a16:creationId xmlns:a16="http://schemas.microsoft.com/office/drawing/2014/main" id="{67440935-807D-C6E8-9EE3-8849D760729A}"/>
              </a:ext>
            </a:extLst>
          </p:cNvPr>
          <p:cNvSpPr>
            <a:spLocks noGrp="1"/>
          </p:cNvSpPr>
          <p:nvPr>
            <p:ph type="body" sz="quarter" idx="24" hasCustomPrompt="1"/>
          </p:nvPr>
        </p:nvSpPr>
        <p:spPr>
          <a:xfrm>
            <a:off x="3441602" y="6454963"/>
            <a:ext cx="2277208"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2" name="Text Placeholder 5">
            <a:extLst>
              <a:ext uri="{FF2B5EF4-FFF2-40B4-BE49-F238E27FC236}">
                <a16:creationId xmlns:a16="http://schemas.microsoft.com/office/drawing/2014/main" id="{4E142A99-255F-FD82-9010-E9F543F7CCE0}"/>
              </a:ext>
            </a:extLst>
          </p:cNvPr>
          <p:cNvSpPr>
            <a:spLocks noGrp="1"/>
          </p:cNvSpPr>
          <p:nvPr>
            <p:ph type="body" sz="quarter" idx="25" hasCustomPrompt="1"/>
          </p:nvPr>
        </p:nvSpPr>
        <p:spPr>
          <a:xfrm>
            <a:off x="3448050" y="7429819"/>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3" name="Text Placeholder 5">
            <a:extLst>
              <a:ext uri="{FF2B5EF4-FFF2-40B4-BE49-F238E27FC236}">
                <a16:creationId xmlns:a16="http://schemas.microsoft.com/office/drawing/2014/main" id="{D252A4E1-75ED-C837-37B9-B2D647E5F1C1}"/>
              </a:ext>
            </a:extLst>
          </p:cNvPr>
          <p:cNvSpPr>
            <a:spLocks noGrp="1"/>
          </p:cNvSpPr>
          <p:nvPr>
            <p:ph type="body" sz="quarter" idx="26" hasCustomPrompt="1"/>
          </p:nvPr>
        </p:nvSpPr>
        <p:spPr>
          <a:xfrm>
            <a:off x="3436620" y="7844156"/>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4" name="Text Placeholder 5">
            <a:extLst>
              <a:ext uri="{FF2B5EF4-FFF2-40B4-BE49-F238E27FC236}">
                <a16:creationId xmlns:a16="http://schemas.microsoft.com/office/drawing/2014/main" id="{4D2782E4-FCC4-BD9F-9AF7-A0E153EDB507}"/>
              </a:ext>
            </a:extLst>
          </p:cNvPr>
          <p:cNvSpPr>
            <a:spLocks noGrp="1"/>
          </p:cNvSpPr>
          <p:nvPr>
            <p:ph type="body" sz="quarter" idx="27" hasCustomPrompt="1"/>
          </p:nvPr>
        </p:nvSpPr>
        <p:spPr>
          <a:xfrm>
            <a:off x="3440430" y="8093710"/>
            <a:ext cx="2537460"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Tree>
    <p:extLst>
      <p:ext uri="{BB962C8B-B14F-4D97-AF65-F5344CB8AC3E}">
        <p14:creationId xmlns:p14="http://schemas.microsoft.com/office/powerpoint/2010/main" val="2057539687"/>
      </p:ext>
    </p:extLst>
  </p:cSld>
  <p:clrMapOvr>
    <a:masterClrMapping/>
  </p:clrMapOvr>
  <p:extLst>
    <p:ext uri="{DCECCB84-F9BA-43D5-87BE-67443E8EF086}">
      <p15:sldGuideLst xmlns:p15="http://schemas.microsoft.com/office/powerpoint/2012/main">
        <p15:guide id="1" orient="horz" pos="2880">
          <p15:clr>
            <a:srgbClr val="FBAE40"/>
          </p15:clr>
        </p15:guide>
        <p15:guide id="2"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2580236"/>
      </p:ext>
    </p:extLst>
  </p:cSld>
  <p:clrMapOvr>
    <a:masterClrMapping/>
  </p:clrMapOvr>
  <p:extLst>
    <p:ext uri="{DCECCB84-F9BA-43D5-87BE-67443E8EF086}">
      <p15:sldGuideLst xmlns:p15="http://schemas.microsoft.com/office/powerpoint/2012/main">
        <p15:guide id="1" orient="horz" pos="2880">
          <p15:clr>
            <a:srgbClr val="FBAE40"/>
          </p15:clr>
        </p15:guide>
        <p15:guide id="2"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7C03D-C54D-40F9-AE6B-95171A2610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4DB319-1DBD-4158-A53E-69B8D62FFAA5}"/>
              </a:ext>
            </a:extLst>
          </p:cNvPr>
          <p:cNvSpPr>
            <a:spLocks noGrp="1"/>
          </p:cNvSpPr>
          <p:nvPr>
            <p:ph type="dt" sz="half" idx="10"/>
          </p:nvPr>
        </p:nvSpPr>
        <p:spPr/>
        <p:txBody>
          <a:bodyPr/>
          <a:lstStyle/>
          <a:p>
            <a:fld id="{959F822C-F838-414C-BE88-4C36BDF8A5E0}" type="datetimeFigureOut">
              <a:rPr lang="en-US" smtClean="0"/>
              <a:t>4/14/2025</a:t>
            </a:fld>
            <a:endParaRPr lang="en-US"/>
          </a:p>
        </p:txBody>
      </p:sp>
      <p:sp>
        <p:nvSpPr>
          <p:cNvPr id="4" name="Footer Placeholder 3">
            <a:extLst>
              <a:ext uri="{FF2B5EF4-FFF2-40B4-BE49-F238E27FC236}">
                <a16:creationId xmlns:a16="http://schemas.microsoft.com/office/drawing/2014/main" id="{C8DD8B8A-BE34-4A8E-84DB-6FB75CE4C74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D4E8CF-5B8A-42F4-ADE9-A70238546734}"/>
              </a:ext>
            </a:extLst>
          </p:cNvPr>
          <p:cNvSpPr>
            <a:spLocks noGrp="1"/>
          </p:cNvSpPr>
          <p:nvPr>
            <p:ph type="sldNum" sz="quarter" idx="12"/>
          </p:nvPr>
        </p:nvSpPr>
        <p:spPr/>
        <p:txBody>
          <a:bodyPr/>
          <a:lstStyle/>
          <a:p>
            <a:fld id="{DD35DBF2-A8CF-448E-B167-C826703D0B69}" type="slidenum">
              <a:rPr lang="en-US" smtClean="0"/>
              <a:t>‹#›</a:t>
            </a:fld>
            <a:endParaRPr lang="en-US"/>
          </a:p>
        </p:txBody>
      </p:sp>
    </p:spTree>
    <p:extLst>
      <p:ext uri="{BB962C8B-B14F-4D97-AF65-F5344CB8AC3E}">
        <p14:creationId xmlns:p14="http://schemas.microsoft.com/office/powerpoint/2010/main" val="17252536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612E597E-2F4F-2747-A9DF-6BACAD15E325}" type="datetimeFigureOut">
              <a:rPr lang="en-US" smtClean="0"/>
              <a:t>4/14/2025</a:t>
            </a:fld>
            <a:endParaRPr lang="en-US" dirty="0"/>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66FD580D-DD1F-2749-85C8-F9883E4B5E50}" type="slidenum">
              <a:rPr lang="en-US" smtClean="0"/>
              <a:t>‹#›</a:t>
            </a:fld>
            <a:endParaRPr lang="en-US" dirty="0"/>
          </a:p>
        </p:txBody>
      </p:sp>
    </p:spTree>
    <p:extLst>
      <p:ext uri="{BB962C8B-B14F-4D97-AF65-F5344CB8AC3E}">
        <p14:creationId xmlns:p14="http://schemas.microsoft.com/office/powerpoint/2010/main" val="4086918882"/>
      </p:ext>
    </p:extLst>
  </p:cSld>
  <p:clrMap bg1="lt1" tx1="dk1" bg2="lt2" tx2="dk2" accent1="accent1" accent2="accent2" accent3="accent3" accent4="accent4" accent5="accent5" accent6="accent6" hlink="hlink" folHlink="folHlink"/>
  <p:sldLayoutIdLst>
    <p:sldLayoutId id="2147483674" r:id="rId1"/>
    <p:sldLayoutId id="2147483673" r:id="rId2"/>
    <p:sldLayoutId id="2147483675" r:id="rId3"/>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85EED-B8B5-4E09-A0EC-8BD2CF133BA6}"/>
              </a:ext>
            </a:extLst>
          </p:cNvPr>
          <p:cNvSpPr>
            <a:spLocks noGrp="1"/>
          </p:cNvSpPr>
          <p:nvPr>
            <p:ph type="title"/>
          </p:nvPr>
        </p:nvSpPr>
        <p:spPr>
          <a:xfrm>
            <a:off x="0" y="241586"/>
            <a:ext cx="6858000" cy="704591"/>
          </a:xfrm>
        </p:spPr>
        <p:txBody>
          <a:bodyPr>
            <a:normAutofit/>
          </a:bodyPr>
          <a:lstStyle/>
          <a:p>
            <a:pPr algn="ctr"/>
            <a:r>
              <a:rPr lang="en-US" sz="2000" b="1" i="0">
                <a:solidFill>
                  <a:srgbClr val="82B660"/>
                </a:solidFill>
                <a:effectLst/>
                <a:latin typeface="Söhne"/>
              </a:rPr>
              <a:t>Project Proposal: </a:t>
            </a:r>
            <a:br>
              <a:rPr lang="en-US" sz="2000" b="1" i="0">
                <a:solidFill>
                  <a:srgbClr val="82B660"/>
                </a:solidFill>
                <a:effectLst/>
                <a:latin typeface="Söhne"/>
              </a:rPr>
            </a:br>
            <a:r>
              <a:rPr lang="en-US" sz="2000" b="1" i="0">
                <a:solidFill>
                  <a:srgbClr val="82B660"/>
                </a:solidFill>
                <a:effectLst/>
                <a:latin typeface="Söhne"/>
              </a:rPr>
              <a:t>Smart Attendance Tracker using Classroom CCTV and AI</a:t>
            </a:r>
          </a:p>
        </p:txBody>
      </p:sp>
      <p:sp>
        <p:nvSpPr>
          <p:cNvPr id="27" name="TextBox 26">
            <a:extLst>
              <a:ext uri="{FF2B5EF4-FFF2-40B4-BE49-F238E27FC236}">
                <a16:creationId xmlns:a16="http://schemas.microsoft.com/office/drawing/2014/main" id="{314E79CC-7769-D008-11F9-0BE205A9BD13}"/>
              </a:ext>
            </a:extLst>
          </p:cNvPr>
          <p:cNvSpPr txBox="1"/>
          <p:nvPr/>
        </p:nvSpPr>
        <p:spPr>
          <a:xfrm>
            <a:off x="244184" y="1098318"/>
            <a:ext cx="6369628" cy="2277547"/>
          </a:xfrm>
          <a:prstGeom prst="rect">
            <a:avLst/>
          </a:prstGeom>
          <a:noFill/>
        </p:spPr>
        <p:txBody>
          <a:bodyPr wrap="square">
            <a:spAutoFit/>
          </a:bodyPr>
          <a:lstStyle/>
          <a:p>
            <a:pPr algn="l">
              <a:spcAft>
                <a:spcPts val="1200"/>
              </a:spcAft>
            </a:pPr>
            <a:r>
              <a:rPr lang="en-US" sz="2000" b="1" i="0">
                <a:solidFill>
                  <a:schemeClr val="tx2">
                    <a:lumMod val="60000"/>
                    <a:lumOff val="40000"/>
                  </a:schemeClr>
                </a:solidFill>
                <a:effectLst/>
                <a:latin typeface="Söhne"/>
              </a:rPr>
              <a:t>Introduction</a:t>
            </a:r>
          </a:p>
          <a:p>
            <a:pPr algn="just"/>
            <a:r>
              <a:rPr lang="en-US" sz="1400" b="0" i="0">
                <a:solidFill>
                  <a:srgbClr val="374151"/>
                </a:solidFill>
                <a:effectLst/>
                <a:latin typeface="Söhne"/>
              </a:rPr>
              <a:t>E-commerce and social networking have transformed the way people engage with businesses and each other. However, existing platforms often separate shopping from social interaction. SociaMart is designed to bridge this gap by integrating eCommerce with a community-driven experience. It allows users to create unlimited shops, sell products, and build interactive shop groups where followers can engage through posts, comments, and reactions. By combining online shopping with social networking, SociaMart aims to create a more engaging, interactive, and dynamic marketplace.</a:t>
            </a:r>
            <a:endParaRPr lang="en-US" sz="1400" b="1" i="0">
              <a:solidFill>
                <a:srgbClr val="374151"/>
              </a:solidFill>
              <a:effectLst/>
              <a:latin typeface="Söhne"/>
            </a:endParaRPr>
          </a:p>
        </p:txBody>
      </p:sp>
      <p:pic>
        <p:nvPicPr>
          <p:cNvPr id="28" name="Picture 27">
            <a:extLst>
              <a:ext uri="{FF2B5EF4-FFF2-40B4-BE49-F238E27FC236}">
                <a16:creationId xmlns:a16="http://schemas.microsoft.com/office/drawing/2014/main" id="{A0F74780-F507-1BBE-35A7-28C1E4869C1D}"/>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0" y="8410074"/>
            <a:ext cx="6858000" cy="733926"/>
          </a:xfrm>
          <a:prstGeom prst="rect">
            <a:avLst/>
          </a:prstGeom>
        </p:spPr>
      </p:pic>
      <p:sp>
        <p:nvSpPr>
          <p:cNvPr id="3" name="TextBox 2">
            <a:extLst>
              <a:ext uri="{FF2B5EF4-FFF2-40B4-BE49-F238E27FC236}">
                <a16:creationId xmlns:a16="http://schemas.microsoft.com/office/drawing/2014/main" id="{3CB0F709-6790-A112-8B7D-B2EBFD9DC209}"/>
              </a:ext>
            </a:extLst>
          </p:cNvPr>
          <p:cNvSpPr txBox="1"/>
          <p:nvPr/>
        </p:nvSpPr>
        <p:spPr>
          <a:xfrm>
            <a:off x="244184" y="3497253"/>
            <a:ext cx="6369628" cy="3836948"/>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Objectives</a:t>
            </a:r>
          </a:p>
          <a:p>
            <a:r>
              <a:rPr lang="en-US" sz="1400">
                <a:latin typeface="Söhne"/>
              </a:rPr>
              <a:t>The primary objective of SociaMart is to provide a unified platform that blends social interaction with online shopping. The platform aims to:</a:t>
            </a:r>
            <a:br>
              <a:rPr lang="en-US" sz="1400">
                <a:latin typeface="Söhne"/>
              </a:rPr>
            </a:br>
            <a:endParaRPr lang="en-US" sz="1400">
              <a:latin typeface="Söhne"/>
            </a:endParaRPr>
          </a:p>
          <a:p>
            <a:pPr marL="285750" indent="-285750" algn="just">
              <a:buFont typeface="Arial" panose="020B0604020202020204" pitchFamily="34" charset="0"/>
              <a:buChar char="•"/>
            </a:pPr>
            <a:r>
              <a:rPr lang="en-US" sz="1400">
                <a:latin typeface="Söhne"/>
              </a:rPr>
              <a:t>Enable users to </a:t>
            </a:r>
            <a:r>
              <a:rPr lang="en-US" sz="1400" b="1">
                <a:latin typeface="Söhne"/>
              </a:rPr>
              <a:t>create and manage multiple shops</a:t>
            </a:r>
            <a:r>
              <a:rPr lang="en-US" sz="1400">
                <a:latin typeface="Söhne"/>
              </a:rPr>
              <a:t> effortlessly.</a:t>
            </a:r>
          </a:p>
          <a:p>
            <a:pPr marL="285750" indent="-285750" algn="just">
              <a:buFont typeface="Arial" panose="020B0604020202020204" pitchFamily="34" charset="0"/>
              <a:buChar char="•"/>
            </a:pPr>
            <a:r>
              <a:rPr lang="en-US" sz="1400">
                <a:latin typeface="Söhne"/>
              </a:rPr>
              <a:t>Allow users to </a:t>
            </a:r>
            <a:r>
              <a:rPr lang="en-US" sz="1400" b="1">
                <a:latin typeface="Söhne"/>
              </a:rPr>
              <a:t>follow shops </a:t>
            </a:r>
            <a:r>
              <a:rPr lang="en-US" sz="1400">
                <a:latin typeface="Söhne"/>
              </a:rPr>
              <a:t>and participate in shop-based communities.</a:t>
            </a:r>
          </a:p>
          <a:p>
            <a:pPr marL="285750" indent="-285750" algn="just">
              <a:buFont typeface="Arial" panose="020B0604020202020204" pitchFamily="34" charset="0"/>
              <a:buChar char="•"/>
            </a:pPr>
            <a:r>
              <a:rPr lang="en-US" sz="1400">
                <a:latin typeface="Söhne"/>
              </a:rPr>
              <a:t>Provide </a:t>
            </a:r>
            <a:r>
              <a:rPr lang="en-US" sz="1400" b="1">
                <a:latin typeface="Söhne"/>
              </a:rPr>
              <a:t>interactive engagement </a:t>
            </a:r>
            <a:r>
              <a:rPr lang="en-US" sz="1400">
                <a:latin typeface="Söhne"/>
              </a:rPr>
              <a:t>through posts, comments, and reactions within shop groups.</a:t>
            </a:r>
          </a:p>
          <a:p>
            <a:pPr marL="285750" indent="-285750" algn="just">
              <a:buFont typeface="Arial" panose="020B0604020202020204" pitchFamily="34" charset="0"/>
              <a:buChar char="•"/>
            </a:pPr>
            <a:r>
              <a:rPr lang="en-US" sz="1400">
                <a:latin typeface="Söhne"/>
              </a:rPr>
              <a:t>Implement a </a:t>
            </a:r>
            <a:r>
              <a:rPr lang="en-US" sz="1400" b="1">
                <a:latin typeface="Söhne"/>
              </a:rPr>
              <a:t>robust eCommerce</a:t>
            </a:r>
            <a:r>
              <a:rPr lang="en-US" sz="1400">
                <a:latin typeface="Söhne"/>
              </a:rPr>
              <a:t> system with product listings, cart management, and a rating system.</a:t>
            </a:r>
          </a:p>
          <a:p>
            <a:pPr marL="285750" indent="-285750" algn="just">
              <a:buFont typeface="Arial" panose="020B0604020202020204" pitchFamily="34" charset="0"/>
              <a:buChar char="•"/>
            </a:pPr>
            <a:r>
              <a:rPr lang="en-US" sz="1400">
                <a:latin typeface="Söhne"/>
              </a:rPr>
              <a:t>Offer </a:t>
            </a:r>
            <a:r>
              <a:rPr lang="en-US" sz="1400" b="1">
                <a:latin typeface="Söhne"/>
              </a:rPr>
              <a:t>real-time notifications</a:t>
            </a:r>
            <a:r>
              <a:rPr lang="en-US" sz="1400">
                <a:latin typeface="Söhne"/>
              </a:rPr>
              <a:t> for purchases, comments, and social interactions using Socket.io.</a:t>
            </a:r>
          </a:p>
          <a:p>
            <a:pPr marL="285750" indent="-285750" algn="just">
              <a:buFont typeface="Arial" panose="020B0604020202020204" pitchFamily="34" charset="0"/>
              <a:buChar char="•"/>
            </a:pPr>
            <a:r>
              <a:rPr lang="en-US" sz="1400">
                <a:latin typeface="Söhne"/>
              </a:rPr>
              <a:t>Ensure </a:t>
            </a:r>
            <a:r>
              <a:rPr lang="en-US" sz="1400" b="1">
                <a:latin typeface="Söhne"/>
              </a:rPr>
              <a:t>secure user authentication</a:t>
            </a:r>
            <a:r>
              <a:rPr lang="en-US" sz="1400">
                <a:latin typeface="Söhne"/>
              </a:rPr>
              <a:t> using JWT.</a:t>
            </a:r>
            <a:endParaRPr lang="en-US" sz="1400" b="1">
              <a:latin typeface="Söhne"/>
            </a:endParaRPr>
          </a:p>
          <a:p>
            <a:endParaRPr lang="en-US" sz="1400" b="1">
              <a:latin typeface="Söhne"/>
            </a:endParaRPr>
          </a:p>
          <a:p>
            <a:pPr algn="just">
              <a:spcBef>
                <a:spcPts val="800"/>
              </a:spcBef>
            </a:pPr>
            <a:r>
              <a:rPr lang="en-US" sz="1400">
                <a:latin typeface="Söhne"/>
              </a:rPr>
              <a:t>By achieving these objectives, SociaMart will revolutionize the eCommerce ex-perience, making it more interactive, user-friendly, and community-driven.</a:t>
            </a:r>
          </a:p>
        </p:txBody>
      </p:sp>
      <p:graphicFrame>
        <p:nvGraphicFramePr>
          <p:cNvPr id="10" name="Table 9">
            <a:extLst>
              <a:ext uri="{FF2B5EF4-FFF2-40B4-BE49-F238E27FC236}">
                <a16:creationId xmlns:a16="http://schemas.microsoft.com/office/drawing/2014/main" id="{2AF1F0E1-AC75-F0E4-25AF-9C39109C5ABE}"/>
              </a:ext>
            </a:extLst>
          </p:cNvPr>
          <p:cNvGraphicFramePr>
            <a:graphicFrameLocks noGrp="1"/>
          </p:cNvGraphicFramePr>
          <p:nvPr>
            <p:extLst>
              <p:ext uri="{D42A27DB-BD31-4B8C-83A1-F6EECF244321}">
                <p14:modId xmlns:p14="http://schemas.microsoft.com/office/powerpoint/2010/main" val="26995318"/>
              </p:ext>
            </p:extLst>
          </p:nvPr>
        </p:nvGraphicFramePr>
        <p:xfrm>
          <a:off x="1989219" y="7425274"/>
          <a:ext cx="2879557" cy="1112520"/>
        </p:xfrm>
        <a:graphic>
          <a:graphicData uri="http://schemas.openxmlformats.org/drawingml/2006/table">
            <a:tbl>
              <a:tblPr firstRow="1" bandRow="1">
                <a:tableStyleId>{5C22544A-7EE6-4342-B048-85BDC9FD1C3A}</a:tableStyleId>
              </a:tblPr>
              <a:tblGrid>
                <a:gridCol w="1025402">
                  <a:extLst>
                    <a:ext uri="{9D8B030D-6E8A-4147-A177-3AD203B41FA5}">
                      <a16:colId xmlns:a16="http://schemas.microsoft.com/office/drawing/2014/main" val="3174040399"/>
                    </a:ext>
                  </a:extLst>
                </a:gridCol>
                <a:gridCol w="1854155">
                  <a:extLst>
                    <a:ext uri="{9D8B030D-6E8A-4147-A177-3AD203B41FA5}">
                      <a16:colId xmlns:a16="http://schemas.microsoft.com/office/drawing/2014/main" val="1995775031"/>
                    </a:ext>
                  </a:extLst>
                </a:gridCol>
              </a:tblGrid>
              <a:tr h="370840">
                <a:tc>
                  <a:txBody>
                    <a:bodyPr/>
                    <a:lstStyle/>
                    <a:p>
                      <a:r>
                        <a:rPr lang="en-US" sz="1000" b="1">
                          <a:solidFill>
                            <a:schemeClr val="tx1">
                              <a:lumMod val="65000"/>
                              <a:lumOff val="35000"/>
                            </a:schemeClr>
                          </a:solidFill>
                        </a:rPr>
                        <a:t>Frontend</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r>
                        <a:rPr lang="en-US" sz="1000" b="0">
                          <a:solidFill>
                            <a:schemeClr val="tx1">
                              <a:lumMod val="65000"/>
                              <a:lumOff val="35000"/>
                            </a:schemeClr>
                          </a:solidFill>
                        </a:rPr>
                        <a:t>React.js, Tailwind CSS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329459"/>
                  </a:ext>
                </a:extLst>
              </a:tr>
              <a:tr h="370840">
                <a:tc>
                  <a:txBody>
                    <a:bodyPr/>
                    <a:lstStyle/>
                    <a:p>
                      <a:r>
                        <a:rPr lang="en-US" sz="1000" b="1">
                          <a:solidFill>
                            <a:schemeClr val="tx1">
                              <a:lumMod val="65000"/>
                              <a:lumOff val="35000"/>
                            </a:schemeClr>
                          </a:solidFill>
                        </a:rPr>
                        <a:t>Backend</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r>
                        <a:rPr lang="en-US" sz="1000">
                          <a:solidFill>
                            <a:schemeClr val="tx1">
                              <a:lumMod val="65000"/>
                              <a:lumOff val="35000"/>
                            </a:schemeClr>
                          </a:solidFill>
                        </a:rPr>
                        <a:t>Node.js, Express.js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74952846"/>
                  </a:ext>
                </a:extLst>
              </a:tr>
              <a:tr h="370840">
                <a:tc>
                  <a:txBody>
                    <a:bodyPr/>
                    <a:lstStyle/>
                    <a:p>
                      <a:r>
                        <a:rPr lang="en-US" sz="1000" b="1">
                          <a:solidFill>
                            <a:schemeClr val="tx1">
                              <a:lumMod val="65000"/>
                              <a:lumOff val="35000"/>
                            </a:schemeClr>
                          </a:solidFill>
                        </a:rPr>
                        <a:t>Database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r>
                        <a:rPr lang="en-US" sz="1000">
                          <a:solidFill>
                            <a:schemeClr val="tx1">
                              <a:lumMod val="65000"/>
                              <a:lumOff val="35000"/>
                            </a:schemeClr>
                          </a:solidFill>
                        </a:rPr>
                        <a:t>MongoDB</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07416648"/>
                  </a:ext>
                </a:extLst>
              </a:tr>
            </a:tbl>
          </a:graphicData>
        </a:graphic>
      </p:graphicFrame>
    </p:spTree>
    <p:extLst>
      <p:ext uri="{BB962C8B-B14F-4D97-AF65-F5344CB8AC3E}">
        <p14:creationId xmlns:p14="http://schemas.microsoft.com/office/powerpoint/2010/main" val="715057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EA5D985-5B78-F44D-A8E4-432B6AA8275A}"/>
              </a:ext>
            </a:extLst>
          </p:cNvPr>
          <p:cNvSpPr txBox="1"/>
          <p:nvPr/>
        </p:nvSpPr>
        <p:spPr>
          <a:xfrm>
            <a:off x="244186" y="396649"/>
            <a:ext cx="6369628" cy="4596130"/>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Features &amp; Functionalities</a:t>
            </a:r>
          </a:p>
          <a:p>
            <a:pPr algn="just"/>
            <a:r>
              <a:rPr lang="en-US" sz="1400" b="1">
                <a:solidFill>
                  <a:schemeClr val="tx1">
                    <a:lumMod val="75000"/>
                    <a:lumOff val="25000"/>
                  </a:schemeClr>
                </a:solidFill>
                <a:latin typeface="Söhne"/>
              </a:rPr>
              <a:t>User Management</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Login &amp; Signup</a:t>
            </a:r>
            <a:r>
              <a:rPr lang="en-US" sz="1400">
                <a:solidFill>
                  <a:schemeClr val="tx1">
                    <a:lumMod val="75000"/>
                    <a:lumOff val="25000"/>
                  </a:schemeClr>
                </a:solidFill>
                <a:latin typeface="Söhne"/>
              </a:rPr>
              <a:t> using JWT authentication.</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User Profiles</a:t>
            </a:r>
            <a:r>
              <a:rPr lang="en-US" sz="1400">
                <a:solidFill>
                  <a:schemeClr val="tx1">
                    <a:lumMod val="75000"/>
                    <a:lumOff val="25000"/>
                  </a:schemeClr>
                </a:solidFill>
                <a:latin typeface="Söhne"/>
              </a:rPr>
              <a:t> with profile picture, name, and bio.</a:t>
            </a:r>
          </a:p>
          <a:p>
            <a:pPr algn="just"/>
            <a:r>
              <a:rPr lang="en-US" sz="1400" b="1">
                <a:solidFill>
                  <a:schemeClr val="tx1">
                    <a:lumMod val="75000"/>
                    <a:lumOff val="25000"/>
                  </a:schemeClr>
                </a:solidFill>
                <a:latin typeface="Söhne"/>
              </a:rPr>
              <a:t>Shop &amp; Group System</a:t>
            </a:r>
          </a:p>
          <a:p>
            <a:pPr marL="628650" lvl="1" indent="-171450" algn="just">
              <a:buFont typeface="Arial" panose="020B0604020202020204" pitchFamily="34" charset="0"/>
              <a:buChar char="•"/>
            </a:pPr>
            <a:r>
              <a:rPr lang="en-US" sz="1400">
                <a:solidFill>
                  <a:schemeClr val="tx1">
                    <a:lumMod val="75000"/>
                    <a:lumOff val="25000"/>
                  </a:schemeClr>
                </a:solidFill>
                <a:latin typeface="Söhne"/>
              </a:rPr>
              <a:t>Users can create </a:t>
            </a:r>
            <a:r>
              <a:rPr lang="en-US" sz="1400" b="1">
                <a:solidFill>
                  <a:schemeClr val="tx1">
                    <a:lumMod val="75000"/>
                    <a:lumOff val="25000"/>
                  </a:schemeClr>
                </a:solidFill>
                <a:latin typeface="Söhne"/>
              </a:rPr>
              <a:t>unlimited Shops</a:t>
            </a:r>
            <a:r>
              <a:rPr lang="en-US" sz="1400">
                <a:solidFill>
                  <a:schemeClr val="tx1">
                    <a:lumMod val="75000"/>
                    <a:lumOff val="25000"/>
                  </a:schemeClr>
                </a:solidFill>
                <a:latin typeface="Söhne"/>
              </a:rPr>
              <a:t>.</a:t>
            </a:r>
          </a:p>
          <a:p>
            <a:pPr marL="628650" lvl="1" indent="-171450" algn="just">
              <a:buFont typeface="Arial" panose="020B0604020202020204" pitchFamily="34" charset="0"/>
              <a:buChar char="•"/>
            </a:pPr>
            <a:r>
              <a:rPr lang="en-US" sz="1400">
                <a:solidFill>
                  <a:schemeClr val="tx1">
                    <a:lumMod val="75000"/>
                    <a:lumOff val="25000"/>
                  </a:schemeClr>
                </a:solidFill>
                <a:latin typeface="Söhne"/>
              </a:rPr>
              <a:t>Each Shop has: </a:t>
            </a:r>
          </a:p>
          <a:p>
            <a:pPr marL="1085850" lvl="2" indent="-171450" algn="just">
              <a:buFont typeface="Arial" panose="020B0604020202020204" pitchFamily="34" charset="0"/>
              <a:buChar char="•"/>
            </a:pPr>
            <a:r>
              <a:rPr lang="en-US" sz="1400" b="1">
                <a:solidFill>
                  <a:schemeClr val="tx1">
                    <a:lumMod val="75000"/>
                    <a:lumOff val="25000"/>
                  </a:schemeClr>
                </a:solidFill>
                <a:latin typeface="Söhne"/>
              </a:rPr>
              <a:t>Regular Shop Section:</a:t>
            </a:r>
            <a:r>
              <a:rPr lang="en-US" sz="1400">
                <a:solidFill>
                  <a:schemeClr val="tx1">
                    <a:lumMod val="75000"/>
                    <a:lumOff val="25000"/>
                  </a:schemeClr>
                </a:solidFill>
                <a:latin typeface="Söhne"/>
              </a:rPr>
              <a:t> Lists products available for sale.</a:t>
            </a:r>
          </a:p>
          <a:p>
            <a:pPr marL="1085850" lvl="2" indent="-171450" algn="just">
              <a:buFont typeface="Arial" panose="020B0604020202020204" pitchFamily="34" charset="0"/>
              <a:buChar char="•"/>
            </a:pPr>
            <a:r>
              <a:rPr lang="en-US" sz="1400" b="1">
                <a:solidFill>
                  <a:schemeClr val="tx1">
                    <a:lumMod val="75000"/>
                    <a:lumOff val="25000"/>
                  </a:schemeClr>
                </a:solidFill>
                <a:latin typeface="Söhne"/>
              </a:rPr>
              <a:t>Shop Group Section:</a:t>
            </a:r>
            <a:r>
              <a:rPr lang="en-US" sz="1400">
                <a:solidFill>
                  <a:schemeClr val="tx1">
                    <a:lumMod val="75000"/>
                    <a:lumOff val="25000"/>
                  </a:schemeClr>
                </a:solidFill>
                <a:latin typeface="Söhne"/>
              </a:rPr>
              <a:t> Functions like a Facebook group where followers can post, comment, and react.</a:t>
            </a:r>
          </a:p>
          <a:p>
            <a:pPr algn="just"/>
            <a:r>
              <a:rPr lang="en-US" sz="1400" b="1">
                <a:solidFill>
                  <a:schemeClr val="tx1">
                    <a:lumMod val="75000"/>
                    <a:lumOff val="25000"/>
                  </a:schemeClr>
                </a:solidFill>
                <a:latin typeface="Söhne"/>
              </a:rPr>
              <a:t>eCommerce Functionalities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Product Listings:</a:t>
            </a:r>
            <a:r>
              <a:rPr lang="en-US" sz="1400">
                <a:solidFill>
                  <a:schemeClr val="tx1">
                    <a:lumMod val="75000"/>
                    <a:lumOff val="25000"/>
                  </a:schemeClr>
                </a:solidFill>
                <a:latin typeface="Söhne"/>
              </a:rPr>
              <a:t> Each item has descriptions, feedback, and star ratings.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Shopping Cart &amp; Checkout:</a:t>
            </a:r>
            <a:r>
              <a:rPr lang="en-US" sz="1400">
                <a:solidFill>
                  <a:schemeClr val="tx1">
                    <a:lumMod val="75000"/>
                    <a:lumOff val="25000"/>
                  </a:schemeClr>
                </a:solidFill>
                <a:latin typeface="Söhne"/>
              </a:rPr>
              <a:t> Users can add products to a cart and proceed to checkout.</a:t>
            </a:r>
          </a:p>
          <a:p>
            <a:pPr algn="just"/>
            <a:r>
              <a:rPr lang="en-US" sz="1400" b="1">
                <a:solidFill>
                  <a:schemeClr val="tx1">
                    <a:lumMod val="75000"/>
                    <a:lumOff val="25000"/>
                  </a:schemeClr>
                </a:solidFill>
                <a:latin typeface="Söhne"/>
              </a:rPr>
              <a:t>Social Interaction</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Follow System:</a:t>
            </a:r>
            <a:r>
              <a:rPr lang="en-US" sz="1400">
                <a:solidFill>
                  <a:schemeClr val="tx1">
                    <a:lumMod val="75000"/>
                    <a:lumOff val="25000"/>
                  </a:schemeClr>
                </a:solidFill>
                <a:latin typeface="Söhne"/>
              </a:rPr>
              <a:t> Users can follow multiple shops.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Post &amp; Engagements:</a:t>
            </a:r>
            <a:r>
              <a:rPr lang="en-US" sz="1400">
                <a:solidFill>
                  <a:schemeClr val="tx1">
                    <a:lumMod val="75000"/>
                    <a:lumOff val="25000"/>
                  </a:schemeClr>
                </a:solidFill>
                <a:latin typeface="Söhne"/>
              </a:rPr>
              <a:t> Followed users can post, comment, and react in shop groups.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Notifications:</a:t>
            </a:r>
            <a:r>
              <a:rPr lang="en-US" sz="1400">
                <a:solidFill>
                  <a:schemeClr val="tx1">
                    <a:lumMod val="75000"/>
                    <a:lumOff val="25000"/>
                  </a:schemeClr>
                </a:solidFill>
                <a:latin typeface="Söhne"/>
              </a:rPr>
              <a:t> Users receive real-time alerts for purchases, comments, and reactions.</a:t>
            </a:r>
          </a:p>
        </p:txBody>
      </p:sp>
      <p:sp>
        <p:nvSpPr>
          <p:cNvPr id="3" name="TextBox 2">
            <a:extLst>
              <a:ext uri="{FF2B5EF4-FFF2-40B4-BE49-F238E27FC236}">
                <a16:creationId xmlns:a16="http://schemas.microsoft.com/office/drawing/2014/main" id="{C9740955-33E6-E24B-EEE2-8E96BF5C4277}"/>
              </a:ext>
            </a:extLst>
          </p:cNvPr>
          <p:cNvSpPr txBox="1"/>
          <p:nvPr/>
        </p:nvSpPr>
        <p:spPr>
          <a:xfrm>
            <a:off x="244186" y="5209833"/>
            <a:ext cx="6460018" cy="1731243"/>
          </a:xfrm>
          <a:prstGeom prst="rect">
            <a:avLst/>
          </a:prstGeom>
          <a:noFill/>
        </p:spPr>
        <p:txBody>
          <a:bodyPr wrap="square">
            <a:spAutoFit/>
          </a:bodyPr>
          <a:lstStyle/>
          <a:p>
            <a:pPr>
              <a:spcAft>
                <a:spcPts val="300"/>
              </a:spcAft>
            </a:pPr>
            <a:r>
              <a:rPr lang="en-US" sz="2000" b="1" i="0">
                <a:solidFill>
                  <a:schemeClr val="tx2">
                    <a:lumMod val="60000"/>
                    <a:lumOff val="40000"/>
                  </a:schemeClr>
                </a:solidFill>
                <a:effectLst/>
                <a:latin typeface="Söhne"/>
              </a:rPr>
              <a:t>Conclusion</a:t>
            </a:r>
            <a:endParaRPr lang="en-US" sz="2000" b="0" i="0">
              <a:solidFill>
                <a:srgbClr val="374151"/>
              </a:solidFill>
              <a:effectLst/>
              <a:latin typeface="Söhne"/>
            </a:endParaRPr>
          </a:p>
          <a:p>
            <a:pPr algn="just"/>
            <a:r>
              <a:rPr lang="en-US" sz="1400" b="0" i="0">
                <a:solidFill>
                  <a:srgbClr val="374151"/>
                </a:solidFill>
                <a:effectLst/>
                <a:latin typeface="Söhne"/>
              </a:rPr>
              <a:t>SociaMart is an innovative platform that seamlessly integrates social networking with eCommerce, creating a unique and engaging online marketplace. By enabling users to follow shops, participate in discussions, and shop within a social environment, SociaMart enhances the overall shopping experience. The use of modern technologies such as React.js, Node.js, MongoDB, and Socket.io ensures scalability, security, and real-time interaction, making it a robust and future-ready platform.</a:t>
            </a:r>
          </a:p>
        </p:txBody>
      </p:sp>
      <p:sp>
        <p:nvSpPr>
          <p:cNvPr id="6" name="TextBox 5">
            <a:extLst>
              <a:ext uri="{FF2B5EF4-FFF2-40B4-BE49-F238E27FC236}">
                <a16:creationId xmlns:a16="http://schemas.microsoft.com/office/drawing/2014/main" id="{1892A446-A566-B504-8BD8-46ED4685BCAF}"/>
              </a:ext>
            </a:extLst>
          </p:cNvPr>
          <p:cNvSpPr txBox="1"/>
          <p:nvPr/>
        </p:nvSpPr>
        <p:spPr>
          <a:xfrm>
            <a:off x="244186" y="7491889"/>
            <a:ext cx="6489123" cy="1415772"/>
          </a:xfrm>
          <a:prstGeom prst="rect">
            <a:avLst/>
          </a:prstGeom>
          <a:noFill/>
        </p:spPr>
        <p:txBody>
          <a:bodyPr wrap="square">
            <a:spAutoFit/>
          </a:bodyPr>
          <a:lstStyle/>
          <a:p>
            <a:pPr>
              <a:spcAft>
                <a:spcPts val="600"/>
              </a:spcAft>
            </a:pPr>
            <a:r>
              <a:rPr lang="en-US" b="1">
                <a:solidFill>
                  <a:srgbClr val="82B660"/>
                </a:solidFill>
              </a:rPr>
              <a:t>Submitted by</a:t>
            </a:r>
            <a:r>
              <a:rPr lang="en-US" sz="2000" b="1">
                <a:solidFill>
                  <a:srgbClr val="82B660"/>
                </a:solidFill>
              </a:rPr>
              <a:t>,</a:t>
            </a:r>
          </a:p>
          <a:p>
            <a:pPr>
              <a:spcAft>
                <a:spcPts val="200"/>
              </a:spcAft>
            </a:pPr>
            <a:r>
              <a:rPr lang="en-US" sz="1400">
                <a:solidFill>
                  <a:srgbClr val="82B660"/>
                </a:solidFill>
              </a:rPr>
              <a:t>Antor Hawlader (222071024)</a:t>
            </a:r>
          </a:p>
          <a:p>
            <a:pPr>
              <a:spcAft>
                <a:spcPts val="200"/>
              </a:spcAft>
            </a:pPr>
            <a:r>
              <a:rPr lang="en-US" sz="1400">
                <a:solidFill>
                  <a:srgbClr val="82B660"/>
                </a:solidFill>
              </a:rPr>
              <a:t>Tamim Chad Likhon (222071045)</a:t>
            </a:r>
          </a:p>
          <a:p>
            <a:pPr>
              <a:spcAft>
                <a:spcPts val="200"/>
              </a:spcAft>
            </a:pPr>
            <a:r>
              <a:rPr lang="en-US" sz="1400">
                <a:solidFill>
                  <a:srgbClr val="82B660"/>
                </a:solidFill>
              </a:rPr>
              <a:t>30</a:t>
            </a:r>
            <a:r>
              <a:rPr lang="en-US" sz="1400" baseline="30000">
                <a:solidFill>
                  <a:srgbClr val="82B660"/>
                </a:solidFill>
              </a:rPr>
              <a:t>th</a:t>
            </a:r>
            <a:r>
              <a:rPr lang="en-US" sz="1400">
                <a:solidFill>
                  <a:srgbClr val="82B660"/>
                </a:solidFill>
              </a:rPr>
              <a:t> Batch, CSE Dept, </a:t>
            </a:r>
          </a:p>
          <a:p>
            <a:pPr>
              <a:spcAft>
                <a:spcPts val="200"/>
              </a:spcAft>
            </a:pPr>
            <a:r>
              <a:rPr lang="en-US" sz="1400">
                <a:solidFill>
                  <a:srgbClr val="82B660"/>
                </a:solidFill>
              </a:rPr>
              <a:t>Shanto-Mariam University of Creative Technology</a:t>
            </a:r>
          </a:p>
        </p:txBody>
      </p:sp>
      <p:pic>
        <p:nvPicPr>
          <p:cNvPr id="9" name="Picture 8">
            <a:extLst>
              <a:ext uri="{FF2B5EF4-FFF2-40B4-BE49-F238E27FC236}">
                <a16:creationId xmlns:a16="http://schemas.microsoft.com/office/drawing/2014/main" id="{AFFD9E54-A288-3EF8-502E-9930A2A2AFD0}"/>
              </a:ext>
            </a:extLst>
          </p:cNvPr>
          <p:cNvPicPr>
            <a:picLocks noChangeAspect="1"/>
          </p:cNvPicPr>
          <p:nvPr/>
        </p:nvPicPr>
        <p:blipFill>
          <a:blip r:embed="rId2"/>
          <a:stretch>
            <a:fillRect/>
          </a:stretch>
        </p:blipFill>
        <p:spPr>
          <a:xfrm rot="4346001">
            <a:off x="5408019" y="7501938"/>
            <a:ext cx="980165" cy="1441824"/>
          </a:xfrm>
          <a:prstGeom prst="rect">
            <a:avLst/>
          </a:prstGeom>
          <a:effectLst>
            <a:outerShdw blurRad="25400" dist="50800" dir="5400000" algn="ctr" rotWithShape="0">
              <a:srgbClr val="000000">
                <a:alpha val="43137"/>
              </a:srgbClr>
            </a:outerShdw>
          </a:effectLst>
        </p:spPr>
      </p:pic>
    </p:spTree>
    <p:extLst>
      <p:ext uri="{BB962C8B-B14F-4D97-AF65-F5344CB8AC3E}">
        <p14:creationId xmlns:p14="http://schemas.microsoft.com/office/powerpoint/2010/main" val="21655561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8A0F845-5159-68C1-8551-E78915BC44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046A56-33BE-7C40-A981-6FCD2211BDAE}"/>
              </a:ext>
            </a:extLst>
          </p:cNvPr>
          <p:cNvSpPr>
            <a:spLocks noGrp="1"/>
          </p:cNvSpPr>
          <p:nvPr>
            <p:ph type="title"/>
          </p:nvPr>
        </p:nvSpPr>
        <p:spPr>
          <a:xfrm>
            <a:off x="0" y="417461"/>
            <a:ext cx="6858000" cy="704591"/>
          </a:xfrm>
        </p:spPr>
        <p:txBody>
          <a:bodyPr>
            <a:normAutofit/>
          </a:bodyPr>
          <a:lstStyle/>
          <a:p>
            <a:pPr algn="ctr"/>
            <a:r>
              <a:rPr lang="en-US" sz="2000" b="1" i="0">
                <a:solidFill>
                  <a:srgbClr val="82B660"/>
                </a:solidFill>
                <a:effectLst/>
                <a:latin typeface="Söhne"/>
              </a:rPr>
              <a:t>Project Proposal: Softora </a:t>
            </a:r>
            <a:br>
              <a:rPr lang="en-US" sz="2000" b="1" i="0">
                <a:solidFill>
                  <a:srgbClr val="82B660"/>
                </a:solidFill>
                <a:effectLst/>
                <a:latin typeface="Söhne"/>
              </a:rPr>
            </a:br>
            <a:r>
              <a:rPr lang="en-US" sz="2000" b="1" i="0">
                <a:solidFill>
                  <a:srgbClr val="82B660"/>
                </a:solidFill>
                <a:effectLst/>
                <a:latin typeface="Söhne"/>
              </a:rPr>
              <a:t>(A Futuristic Software Hub)</a:t>
            </a:r>
          </a:p>
        </p:txBody>
      </p:sp>
      <p:sp>
        <p:nvSpPr>
          <p:cNvPr id="27" name="TextBox 26">
            <a:extLst>
              <a:ext uri="{FF2B5EF4-FFF2-40B4-BE49-F238E27FC236}">
                <a16:creationId xmlns:a16="http://schemas.microsoft.com/office/drawing/2014/main" id="{024FE9AA-E588-355C-4514-0F33521C2D9D}"/>
              </a:ext>
            </a:extLst>
          </p:cNvPr>
          <p:cNvSpPr txBox="1"/>
          <p:nvPr/>
        </p:nvSpPr>
        <p:spPr>
          <a:xfrm>
            <a:off x="244184" y="1383998"/>
            <a:ext cx="6369628" cy="2385268"/>
          </a:xfrm>
          <a:prstGeom prst="rect">
            <a:avLst/>
          </a:prstGeom>
          <a:noFill/>
        </p:spPr>
        <p:txBody>
          <a:bodyPr wrap="square">
            <a:spAutoFit/>
          </a:bodyPr>
          <a:lstStyle/>
          <a:p>
            <a:pPr algn="l">
              <a:spcAft>
                <a:spcPts val="1200"/>
              </a:spcAft>
            </a:pPr>
            <a:r>
              <a:rPr lang="en-US" sz="2000" b="1" i="0">
                <a:solidFill>
                  <a:schemeClr val="tx2">
                    <a:lumMod val="60000"/>
                    <a:lumOff val="40000"/>
                  </a:schemeClr>
                </a:solidFill>
                <a:effectLst/>
                <a:latin typeface="Söhne"/>
              </a:rPr>
              <a:t>Introduction</a:t>
            </a:r>
          </a:p>
          <a:p>
            <a:pPr algn="just"/>
            <a:r>
              <a:rPr lang="en-US" sz="1500" b="0" i="0">
                <a:solidFill>
                  <a:srgbClr val="374151"/>
                </a:solidFill>
                <a:effectLst/>
                <a:latin typeface="Söhne"/>
              </a:rPr>
              <a:t>Softora is an innovative e-commerce platform designed to provide a seamless experience for buying and selling software. With the increasing demand for digital solutions, Softora aims to be a centralized hub where developers can showcase their products and customers can easily find, purchase, and review software. The platform will offer a user-friendly interface, secure transactions, and an interactive feedback system, ensuring a trustworthy environment for both buyers and sellers.</a:t>
            </a:r>
          </a:p>
          <a:p>
            <a:pPr algn="just"/>
            <a:endParaRPr lang="en-US" sz="1400" b="1" i="0">
              <a:solidFill>
                <a:srgbClr val="374151"/>
              </a:solidFill>
              <a:effectLst/>
              <a:latin typeface="Söhne"/>
            </a:endParaRPr>
          </a:p>
        </p:txBody>
      </p:sp>
      <p:pic>
        <p:nvPicPr>
          <p:cNvPr id="28" name="Picture 27">
            <a:extLst>
              <a:ext uri="{FF2B5EF4-FFF2-40B4-BE49-F238E27FC236}">
                <a16:creationId xmlns:a16="http://schemas.microsoft.com/office/drawing/2014/main" id="{2738F8BE-95FF-2AD6-29DF-52B82202BABF}"/>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0" y="8410074"/>
            <a:ext cx="6858000" cy="733926"/>
          </a:xfrm>
          <a:prstGeom prst="rect">
            <a:avLst/>
          </a:prstGeom>
        </p:spPr>
      </p:pic>
      <p:sp>
        <p:nvSpPr>
          <p:cNvPr id="3" name="TextBox 2">
            <a:extLst>
              <a:ext uri="{FF2B5EF4-FFF2-40B4-BE49-F238E27FC236}">
                <a16:creationId xmlns:a16="http://schemas.microsoft.com/office/drawing/2014/main" id="{A6EF6C2D-AD01-96C3-C17F-9EC2C8FEE460}"/>
              </a:ext>
            </a:extLst>
          </p:cNvPr>
          <p:cNvSpPr txBox="1"/>
          <p:nvPr/>
        </p:nvSpPr>
        <p:spPr>
          <a:xfrm>
            <a:off x="244184" y="3769266"/>
            <a:ext cx="6369628" cy="1887696"/>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Objectives</a:t>
            </a:r>
          </a:p>
          <a:p>
            <a:pPr algn="just"/>
            <a:r>
              <a:rPr lang="en-US" sz="1500">
                <a:latin typeface="Söhne"/>
              </a:rPr>
              <a:t>The primary goal of Softora is to establish a futuristic and efficient marketplace for software developers and consumers. The platform will facilitate secure and convenient transactions, allowing sellers to list their products and buyers to explore a wide range of software solutions. With robust authentication, a responsive design, and an intuitive user experience, Softora aims to become a go-to platform for software purchases.</a:t>
            </a:r>
          </a:p>
        </p:txBody>
      </p:sp>
      <p:sp>
        <p:nvSpPr>
          <p:cNvPr id="4" name="TextBox 3">
            <a:extLst>
              <a:ext uri="{FF2B5EF4-FFF2-40B4-BE49-F238E27FC236}">
                <a16:creationId xmlns:a16="http://schemas.microsoft.com/office/drawing/2014/main" id="{3EDBE741-3C8E-8B21-47A3-B68301BB6228}"/>
              </a:ext>
            </a:extLst>
          </p:cNvPr>
          <p:cNvSpPr txBox="1"/>
          <p:nvPr/>
        </p:nvSpPr>
        <p:spPr>
          <a:xfrm>
            <a:off x="244184" y="5969568"/>
            <a:ext cx="6369628" cy="1426031"/>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Technology Stack</a:t>
            </a:r>
          </a:p>
          <a:p>
            <a:pPr algn="just"/>
            <a:r>
              <a:rPr lang="en-US" sz="1500" b="1">
                <a:solidFill>
                  <a:schemeClr val="tx1">
                    <a:lumMod val="75000"/>
                    <a:lumOff val="25000"/>
                  </a:schemeClr>
                </a:solidFill>
                <a:latin typeface="Söhne"/>
              </a:rPr>
              <a:t>Frontend</a:t>
            </a:r>
            <a:r>
              <a:rPr lang="en-US" sz="1500">
                <a:solidFill>
                  <a:schemeClr val="tx1">
                    <a:lumMod val="75000"/>
                    <a:lumOff val="25000"/>
                  </a:schemeClr>
                </a:solidFill>
                <a:latin typeface="Söhne"/>
              </a:rPr>
              <a:t>: React.js, Tailwind CSS</a:t>
            </a:r>
          </a:p>
          <a:p>
            <a:pPr algn="just"/>
            <a:r>
              <a:rPr lang="en-US" sz="1500" b="1">
                <a:solidFill>
                  <a:schemeClr val="tx1">
                    <a:lumMod val="75000"/>
                    <a:lumOff val="25000"/>
                  </a:schemeClr>
                </a:solidFill>
                <a:latin typeface="Söhne"/>
              </a:rPr>
              <a:t>Backend</a:t>
            </a:r>
            <a:r>
              <a:rPr lang="en-US" sz="1500">
                <a:solidFill>
                  <a:schemeClr val="tx1">
                    <a:lumMod val="75000"/>
                    <a:lumOff val="25000"/>
                  </a:schemeClr>
                </a:solidFill>
                <a:latin typeface="Söhne"/>
              </a:rPr>
              <a:t>: Node.js, Express.js</a:t>
            </a:r>
          </a:p>
          <a:p>
            <a:pPr algn="just"/>
            <a:r>
              <a:rPr lang="en-US" sz="1500" b="1">
                <a:solidFill>
                  <a:schemeClr val="tx1">
                    <a:lumMod val="75000"/>
                    <a:lumOff val="25000"/>
                  </a:schemeClr>
                </a:solidFill>
                <a:latin typeface="Söhne"/>
              </a:rPr>
              <a:t>Database</a:t>
            </a:r>
            <a:r>
              <a:rPr lang="en-US" sz="1500">
                <a:solidFill>
                  <a:schemeClr val="tx1">
                    <a:lumMod val="75000"/>
                    <a:lumOff val="25000"/>
                  </a:schemeClr>
                </a:solidFill>
                <a:latin typeface="Söhne"/>
              </a:rPr>
              <a:t>: MongoDB</a:t>
            </a:r>
          </a:p>
          <a:p>
            <a:pPr algn="just"/>
            <a:r>
              <a:rPr lang="en-US" sz="1500" b="1">
                <a:solidFill>
                  <a:schemeClr val="tx1">
                    <a:lumMod val="75000"/>
                    <a:lumOff val="25000"/>
                  </a:schemeClr>
                </a:solidFill>
                <a:latin typeface="Söhne"/>
              </a:rPr>
              <a:t>Authentication</a:t>
            </a:r>
            <a:r>
              <a:rPr lang="en-US" sz="1500">
                <a:solidFill>
                  <a:schemeClr val="tx1">
                    <a:lumMod val="75000"/>
                    <a:lumOff val="25000"/>
                  </a:schemeClr>
                </a:solidFill>
                <a:latin typeface="Söhne"/>
              </a:rPr>
              <a:t>: JWT (JSON Web Token)</a:t>
            </a:r>
          </a:p>
        </p:txBody>
      </p:sp>
    </p:spTree>
    <p:extLst>
      <p:ext uri="{BB962C8B-B14F-4D97-AF65-F5344CB8AC3E}">
        <p14:creationId xmlns:p14="http://schemas.microsoft.com/office/powerpoint/2010/main" val="89837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D8C0697-89A2-DC47-9131-7D2C94A9DD68}"/>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00C47A40-4E8C-DBFA-14F6-CC0C7AD653DA}"/>
              </a:ext>
            </a:extLst>
          </p:cNvPr>
          <p:cNvSpPr txBox="1"/>
          <p:nvPr/>
        </p:nvSpPr>
        <p:spPr>
          <a:xfrm>
            <a:off x="244186" y="432351"/>
            <a:ext cx="6369628" cy="3949799"/>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Features &amp; Functionalities</a:t>
            </a:r>
          </a:p>
          <a:p>
            <a:r>
              <a:rPr lang="en-US" sz="1400" b="1">
                <a:solidFill>
                  <a:schemeClr val="tx1">
                    <a:lumMod val="75000"/>
                    <a:lumOff val="25000"/>
                  </a:schemeClr>
                </a:solidFill>
                <a:latin typeface="Söhne"/>
              </a:rPr>
              <a:t>User Authentication:</a:t>
            </a:r>
          </a:p>
          <a:p>
            <a:pPr marL="742950" lvl="1" indent="-285750">
              <a:buFont typeface="Arial" panose="020B0604020202020204" pitchFamily="34" charset="0"/>
              <a:buChar char="•"/>
            </a:pPr>
            <a:r>
              <a:rPr lang="en-US" sz="1400">
                <a:solidFill>
                  <a:schemeClr val="tx1">
                    <a:lumMod val="75000"/>
                    <a:lumOff val="25000"/>
                  </a:schemeClr>
                </a:solidFill>
                <a:latin typeface="Söhne"/>
              </a:rPr>
              <a:t>Secure login and signup using JWT authentication.</a:t>
            </a:r>
          </a:p>
          <a:p>
            <a:pPr marL="742950" lvl="1" indent="-285750">
              <a:buFont typeface="Arial" panose="020B0604020202020204" pitchFamily="34" charset="0"/>
              <a:buChar char="•"/>
            </a:pPr>
            <a:r>
              <a:rPr lang="en-US" sz="1400">
                <a:solidFill>
                  <a:schemeClr val="tx1">
                    <a:lumMod val="75000"/>
                    <a:lumOff val="25000"/>
                  </a:schemeClr>
                </a:solidFill>
                <a:latin typeface="Söhne"/>
              </a:rPr>
              <a:t>Role-based access for buyers and sellers.</a:t>
            </a:r>
          </a:p>
          <a:p>
            <a:pPr marL="742950" lvl="1" indent="-285750">
              <a:buFont typeface="Arial" panose="020B0604020202020204" pitchFamily="34" charset="0"/>
              <a:buChar char="•"/>
            </a:pPr>
            <a:endParaRPr lang="en-US" sz="1400">
              <a:solidFill>
                <a:schemeClr val="tx1">
                  <a:lumMod val="75000"/>
                  <a:lumOff val="25000"/>
                </a:schemeClr>
              </a:solidFill>
              <a:latin typeface="Söhne"/>
            </a:endParaRPr>
          </a:p>
          <a:p>
            <a:r>
              <a:rPr lang="en-US" sz="1400" b="1">
                <a:solidFill>
                  <a:schemeClr val="tx1">
                    <a:lumMod val="75000"/>
                    <a:lumOff val="25000"/>
                  </a:schemeClr>
                </a:solidFill>
                <a:latin typeface="Söhne"/>
              </a:rPr>
              <a:t>E-commerce Functionality:</a:t>
            </a:r>
            <a:endParaRPr lang="en-US" sz="1400">
              <a:solidFill>
                <a:schemeClr val="tx1">
                  <a:lumMod val="75000"/>
                  <a:lumOff val="25000"/>
                </a:schemeClr>
              </a:solidFill>
              <a:latin typeface="Söhne"/>
            </a:endParaRPr>
          </a:p>
          <a:p>
            <a:pPr marL="742950" lvl="1" indent="-285750">
              <a:buFont typeface="Arial" panose="020B0604020202020204" pitchFamily="34" charset="0"/>
              <a:buChar char="•"/>
            </a:pPr>
            <a:r>
              <a:rPr lang="en-US" sz="1400">
                <a:solidFill>
                  <a:schemeClr val="tx1">
                    <a:lumMod val="75000"/>
                    <a:lumOff val="25000"/>
                  </a:schemeClr>
                </a:solidFill>
                <a:latin typeface="Söhne"/>
              </a:rPr>
              <a:t>Sellers can list software with detailed descriptions, images, and pricing.</a:t>
            </a:r>
          </a:p>
          <a:p>
            <a:pPr marL="742950" lvl="1" indent="-285750">
              <a:buFont typeface="Arial" panose="020B0604020202020204" pitchFamily="34" charset="0"/>
              <a:buChar char="•"/>
            </a:pPr>
            <a:r>
              <a:rPr lang="en-US" sz="1400">
                <a:solidFill>
                  <a:schemeClr val="tx1">
                    <a:lumMod val="75000"/>
                    <a:lumOff val="25000"/>
                  </a:schemeClr>
                </a:solidFill>
                <a:latin typeface="Söhne"/>
              </a:rPr>
              <a:t>Buyers can browse, search, and purchase software easily.</a:t>
            </a:r>
          </a:p>
          <a:p>
            <a:endParaRPr lang="en-US" sz="1400" b="1">
              <a:solidFill>
                <a:schemeClr val="tx1">
                  <a:lumMod val="75000"/>
                  <a:lumOff val="25000"/>
                </a:schemeClr>
              </a:solidFill>
              <a:latin typeface="Söhne"/>
            </a:endParaRPr>
          </a:p>
          <a:p>
            <a:r>
              <a:rPr lang="en-US" sz="1400" b="1">
                <a:solidFill>
                  <a:schemeClr val="tx1">
                    <a:lumMod val="75000"/>
                    <a:lumOff val="25000"/>
                  </a:schemeClr>
                </a:solidFill>
                <a:latin typeface="Söhne"/>
              </a:rPr>
              <a:t>Feedback &amp; Reviews:</a:t>
            </a:r>
            <a:endParaRPr lang="en-US" sz="1400">
              <a:solidFill>
                <a:schemeClr val="tx1">
                  <a:lumMod val="75000"/>
                  <a:lumOff val="25000"/>
                </a:schemeClr>
              </a:solidFill>
              <a:latin typeface="Söhne"/>
            </a:endParaRPr>
          </a:p>
          <a:p>
            <a:pPr marL="742950" lvl="1" indent="-285750">
              <a:buFont typeface="Arial" panose="020B0604020202020204" pitchFamily="34" charset="0"/>
              <a:buChar char="•"/>
            </a:pPr>
            <a:r>
              <a:rPr lang="en-US" sz="1400">
                <a:solidFill>
                  <a:schemeClr val="tx1">
                    <a:lumMod val="75000"/>
                    <a:lumOff val="25000"/>
                  </a:schemeClr>
                </a:solidFill>
                <a:latin typeface="Söhne"/>
              </a:rPr>
              <a:t>Users can provide ratings and reviews for purchased software.</a:t>
            </a:r>
          </a:p>
          <a:p>
            <a:pPr marL="742950" lvl="1" indent="-285750">
              <a:buFont typeface="Arial" panose="020B0604020202020204" pitchFamily="34" charset="0"/>
              <a:buChar char="•"/>
            </a:pPr>
            <a:r>
              <a:rPr lang="en-US" sz="1400">
                <a:solidFill>
                  <a:schemeClr val="tx1">
                    <a:lumMod val="75000"/>
                    <a:lumOff val="25000"/>
                  </a:schemeClr>
                </a:solidFill>
                <a:latin typeface="Söhne"/>
              </a:rPr>
              <a:t>Feedback system to improve transparency and credibility.</a:t>
            </a:r>
          </a:p>
          <a:p>
            <a:endParaRPr lang="en-US" sz="1400" b="1">
              <a:solidFill>
                <a:schemeClr val="tx1">
                  <a:lumMod val="75000"/>
                  <a:lumOff val="25000"/>
                </a:schemeClr>
              </a:solidFill>
              <a:latin typeface="Söhne"/>
            </a:endParaRPr>
          </a:p>
          <a:p>
            <a:r>
              <a:rPr lang="en-US" sz="1400" b="1">
                <a:solidFill>
                  <a:schemeClr val="tx1">
                    <a:lumMod val="75000"/>
                    <a:lumOff val="25000"/>
                  </a:schemeClr>
                </a:solidFill>
                <a:latin typeface="Söhne"/>
              </a:rPr>
              <a:t>Standard Shop Features:</a:t>
            </a:r>
            <a:endParaRPr lang="en-US" sz="1400">
              <a:solidFill>
                <a:schemeClr val="tx1">
                  <a:lumMod val="75000"/>
                  <a:lumOff val="25000"/>
                </a:schemeClr>
              </a:solidFill>
              <a:latin typeface="Söhne"/>
            </a:endParaRPr>
          </a:p>
          <a:p>
            <a:pPr marL="742950" lvl="1" indent="-285750">
              <a:buFont typeface="Arial" panose="020B0604020202020204" pitchFamily="34" charset="0"/>
              <a:buChar char="•"/>
            </a:pPr>
            <a:r>
              <a:rPr lang="en-US" sz="1400">
                <a:solidFill>
                  <a:schemeClr val="tx1">
                    <a:lumMod val="75000"/>
                    <a:lumOff val="25000"/>
                  </a:schemeClr>
                </a:solidFill>
                <a:latin typeface="Söhne"/>
              </a:rPr>
              <a:t>Shopping cart and order history.</a:t>
            </a:r>
          </a:p>
          <a:p>
            <a:pPr marL="742950" lvl="1" indent="-285750">
              <a:buFont typeface="Arial" panose="020B0604020202020204" pitchFamily="34" charset="0"/>
              <a:buChar char="•"/>
            </a:pPr>
            <a:r>
              <a:rPr lang="en-US" sz="1400">
                <a:solidFill>
                  <a:schemeClr val="tx1">
                    <a:lumMod val="75000"/>
                    <a:lumOff val="25000"/>
                  </a:schemeClr>
                </a:solidFill>
                <a:latin typeface="Söhne"/>
              </a:rPr>
              <a:t>Secure payment integration.</a:t>
            </a:r>
          </a:p>
          <a:p>
            <a:pPr marL="742950" lvl="1" indent="-285750">
              <a:buFont typeface="Arial" panose="020B0604020202020204" pitchFamily="34" charset="0"/>
              <a:buChar char="•"/>
            </a:pPr>
            <a:r>
              <a:rPr lang="en-US" sz="1400">
                <a:solidFill>
                  <a:schemeClr val="tx1">
                    <a:lumMod val="75000"/>
                    <a:lumOff val="25000"/>
                  </a:schemeClr>
                </a:solidFill>
                <a:latin typeface="Söhne"/>
              </a:rPr>
              <a:t>Admin dashboard for managing users and products.</a:t>
            </a:r>
          </a:p>
        </p:txBody>
      </p:sp>
      <p:sp>
        <p:nvSpPr>
          <p:cNvPr id="3" name="TextBox 2">
            <a:extLst>
              <a:ext uri="{FF2B5EF4-FFF2-40B4-BE49-F238E27FC236}">
                <a16:creationId xmlns:a16="http://schemas.microsoft.com/office/drawing/2014/main" id="{EAC6D33A-E0EA-C387-0663-A7288697B357}"/>
              </a:ext>
            </a:extLst>
          </p:cNvPr>
          <p:cNvSpPr txBox="1"/>
          <p:nvPr/>
        </p:nvSpPr>
        <p:spPr>
          <a:xfrm>
            <a:off x="244186" y="4761851"/>
            <a:ext cx="6460018" cy="1364476"/>
          </a:xfrm>
          <a:prstGeom prst="rect">
            <a:avLst/>
          </a:prstGeom>
          <a:noFill/>
        </p:spPr>
        <p:txBody>
          <a:bodyPr wrap="square">
            <a:spAutoFit/>
          </a:bodyPr>
          <a:lstStyle/>
          <a:p>
            <a:pPr>
              <a:spcAft>
                <a:spcPts val="800"/>
              </a:spcAft>
            </a:pPr>
            <a:r>
              <a:rPr lang="en-US" sz="2000" b="1" i="0">
                <a:solidFill>
                  <a:schemeClr val="tx2">
                    <a:lumMod val="60000"/>
                    <a:lumOff val="40000"/>
                  </a:schemeClr>
                </a:solidFill>
                <a:effectLst/>
                <a:latin typeface="Söhne"/>
              </a:rPr>
              <a:t>Conclusion</a:t>
            </a:r>
            <a:endParaRPr lang="en-US" sz="2000" b="0" i="0">
              <a:solidFill>
                <a:srgbClr val="374151"/>
              </a:solidFill>
              <a:effectLst/>
              <a:latin typeface="Söhne"/>
            </a:endParaRPr>
          </a:p>
          <a:p>
            <a:pPr algn="just"/>
            <a:r>
              <a:rPr lang="en-US" sz="1400" b="0" i="0">
                <a:solidFill>
                  <a:srgbClr val="374151"/>
                </a:solidFill>
                <a:effectLst/>
                <a:latin typeface="Söhne"/>
              </a:rPr>
              <a:t>Softora will bridge the gap between software developers and consumers by offering a well-structured, secure, and feature-rich online marketplace. By leveraging modern web technologies, the platform will provide a smooth and efficient shopping experience, making software buying and selling easier than ever.</a:t>
            </a:r>
          </a:p>
        </p:txBody>
      </p:sp>
      <p:sp>
        <p:nvSpPr>
          <p:cNvPr id="6" name="TextBox 5">
            <a:extLst>
              <a:ext uri="{FF2B5EF4-FFF2-40B4-BE49-F238E27FC236}">
                <a16:creationId xmlns:a16="http://schemas.microsoft.com/office/drawing/2014/main" id="{FA2EABD4-B815-B176-AF25-41B17162C862}"/>
              </a:ext>
            </a:extLst>
          </p:cNvPr>
          <p:cNvSpPr txBox="1"/>
          <p:nvPr/>
        </p:nvSpPr>
        <p:spPr>
          <a:xfrm>
            <a:off x="244186" y="7491889"/>
            <a:ext cx="6489123" cy="1415772"/>
          </a:xfrm>
          <a:prstGeom prst="rect">
            <a:avLst/>
          </a:prstGeom>
          <a:noFill/>
        </p:spPr>
        <p:txBody>
          <a:bodyPr wrap="square">
            <a:spAutoFit/>
          </a:bodyPr>
          <a:lstStyle/>
          <a:p>
            <a:pPr>
              <a:spcAft>
                <a:spcPts val="600"/>
              </a:spcAft>
            </a:pPr>
            <a:r>
              <a:rPr lang="en-US" b="1">
                <a:solidFill>
                  <a:srgbClr val="82B660"/>
                </a:solidFill>
              </a:rPr>
              <a:t>Submitted by</a:t>
            </a:r>
            <a:r>
              <a:rPr lang="en-US" sz="2000" b="1">
                <a:solidFill>
                  <a:srgbClr val="82B660"/>
                </a:solidFill>
              </a:rPr>
              <a:t>,</a:t>
            </a:r>
          </a:p>
          <a:p>
            <a:pPr>
              <a:spcAft>
                <a:spcPts val="200"/>
              </a:spcAft>
            </a:pPr>
            <a:r>
              <a:rPr lang="en-US" sz="1400">
                <a:solidFill>
                  <a:srgbClr val="82B660"/>
                </a:solidFill>
              </a:rPr>
              <a:t>Antor Hawlader (222071024)</a:t>
            </a:r>
          </a:p>
          <a:p>
            <a:pPr>
              <a:spcAft>
                <a:spcPts val="200"/>
              </a:spcAft>
            </a:pPr>
            <a:r>
              <a:rPr lang="en-US" sz="1400">
                <a:solidFill>
                  <a:srgbClr val="82B660"/>
                </a:solidFill>
              </a:rPr>
              <a:t>Tamim Chad Likhon (222071045)</a:t>
            </a:r>
          </a:p>
          <a:p>
            <a:pPr>
              <a:spcAft>
                <a:spcPts val="200"/>
              </a:spcAft>
            </a:pPr>
            <a:r>
              <a:rPr lang="en-US" sz="1400">
                <a:solidFill>
                  <a:srgbClr val="82B660"/>
                </a:solidFill>
              </a:rPr>
              <a:t>30</a:t>
            </a:r>
            <a:r>
              <a:rPr lang="en-US" sz="1400" baseline="30000">
                <a:solidFill>
                  <a:srgbClr val="82B660"/>
                </a:solidFill>
              </a:rPr>
              <a:t>th</a:t>
            </a:r>
            <a:r>
              <a:rPr lang="en-US" sz="1400">
                <a:solidFill>
                  <a:srgbClr val="82B660"/>
                </a:solidFill>
              </a:rPr>
              <a:t> Batch, CSE Dept, </a:t>
            </a:r>
          </a:p>
          <a:p>
            <a:pPr>
              <a:spcAft>
                <a:spcPts val="200"/>
              </a:spcAft>
            </a:pPr>
            <a:r>
              <a:rPr lang="en-US" sz="1400">
                <a:solidFill>
                  <a:srgbClr val="82B660"/>
                </a:solidFill>
              </a:rPr>
              <a:t>Shanto-Mariam University of Creative Technology</a:t>
            </a:r>
          </a:p>
        </p:txBody>
      </p:sp>
      <p:pic>
        <p:nvPicPr>
          <p:cNvPr id="9" name="Picture 8">
            <a:extLst>
              <a:ext uri="{FF2B5EF4-FFF2-40B4-BE49-F238E27FC236}">
                <a16:creationId xmlns:a16="http://schemas.microsoft.com/office/drawing/2014/main" id="{C7FB5FE2-3D57-12FF-6C7D-5E4ACB4A5154}"/>
              </a:ext>
            </a:extLst>
          </p:cNvPr>
          <p:cNvPicPr>
            <a:picLocks noChangeAspect="1"/>
          </p:cNvPicPr>
          <p:nvPr/>
        </p:nvPicPr>
        <p:blipFill>
          <a:blip r:embed="rId2"/>
          <a:stretch>
            <a:fillRect/>
          </a:stretch>
        </p:blipFill>
        <p:spPr>
          <a:xfrm rot="4346001">
            <a:off x="5408019" y="7501938"/>
            <a:ext cx="980165" cy="1441824"/>
          </a:xfrm>
          <a:prstGeom prst="rect">
            <a:avLst/>
          </a:prstGeom>
          <a:effectLst>
            <a:outerShdw blurRad="25400" dist="50800" dir="5400000" algn="ctr" rotWithShape="0">
              <a:srgbClr val="000000">
                <a:alpha val="43137"/>
              </a:srgbClr>
            </a:outerShdw>
          </a:effectLst>
        </p:spPr>
      </p:pic>
    </p:spTree>
    <p:extLst>
      <p:ext uri="{BB962C8B-B14F-4D97-AF65-F5344CB8AC3E}">
        <p14:creationId xmlns:p14="http://schemas.microsoft.com/office/powerpoint/2010/main" val="3671314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D0DE34A-106A-5021-8D1D-562C2F4D5AA3}"/>
            </a:ext>
          </a:extLst>
        </p:cNvPr>
        <p:cNvGrpSpPr/>
        <p:nvPr/>
      </p:nvGrpSpPr>
      <p:grpSpPr>
        <a:xfrm>
          <a:off x="0" y="0"/>
          <a:ext cx="0" cy="0"/>
          <a:chOff x="0" y="0"/>
          <a:chExt cx="0" cy="0"/>
        </a:xfrm>
      </p:grpSpPr>
    </p:spTree>
    <p:extLst>
      <p:ext uri="{BB962C8B-B14F-4D97-AF65-F5344CB8AC3E}">
        <p14:creationId xmlns:p14="http://schemas.microsoft.com/office/powerpoint/2010/main" val="2228957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1DB18C-A4B1-8957-E43B-8F9BFB5F4CDE}"/>
              </a:ext>
            </a:extLst>
          </p:cNvPr>
          <p:cNvSpPr txBox="1"/>
          <p:nvPr/>
        </p:nvSpPr>
        <p:spPr>
          <a:xfrm>
            <a:off x="244186" y="366602"/>
            <a:ext cx="6369628" cy="400110"/>
          </a:xfrm>
          <a:prstGeom prst="rect">
            <a:avLst/>
          </a:prstGeom>
          <a:noFill/>
        </p:spPr>
        <p:txBody>
          <a:bodyPr wrap="square">
            <a:spAutoFit/>
          </a:bodyPr>
          <a:lstStyle/>
          <a:p>
            <a:pPr algn="l">
              <a:spcAft>
                <a:spcPts val="800"/>
              </a:spcAft>
            </a:pPr>
            <a:r>
              <a:rPr lang="en-US" sz="2000" b="1">
                <a:solidFill>
                  <a:schemeClr val="tx2">
                    <a:lumMod val="60000"/>
                    <a:lumOff val="40000"/>
                  </a:schemeClr>
                </a:solidFill>
                <a:latin typeface="Söhne"/>
              </a:rPr>
              <a:t>Figma Design Overview:</a:t>
            </a:r>
            <a:endParaRPr lang="en-US" sz="2000" b="1" i="0">
              <a:solidFill>
                <a:schemeClr val="tx2">
                  <a:lumMod val="60000"/>
                  <a:lumOff val="40000"/>
                </a:schemeClr>
              </a:solidFill>
              <a:effectLst/>
              <a:latin typeface="Söhne"/>
            </a:endParaRPr>
          </a:p>
        </p:txBody>
      </p:sp>
      <p:pic>
        <p:nvPicPr>
          <p:cNvPr id="3" name="Picture 2">
            <a:extLst>
              <a:ext uri="{FF2B5EF4-FFF2-40B4-BE49-F238E27FC236}">
                <a16:creationId xmlns:a16="http://schemas.microsoft.com/office/drawing/2014/main" id="{4E4F52E5-EF85-6A8A-0014-8FE665F7B741}"/>
              </a:ext>
            </a:extLst>
          </p:cNvPr>
          <p:cNvPicPr>
            <a:picLocks noChangeAspect="1"/>
          </p:cNvPicPr>
          <p:nvPr/>
        </p:nvPicPr>
        <p:blipFill rotWithShape="1">
          <a:blip r:embed="rId2"/>
          <a:srcRect r="25067"/>
          <a:stretch/>
        </p:blipFill>
        <p:spPr>
          <a:xfrm>
            <a:off x="248520" y="946574"/>
            <a:ext cx="6447338" cy="3700680"/>
          </a:xfrm>
          <a:prstGeom prst="rect">
            <a:avLst/>
          </a:prstGeom>
        </p:spPr>
      </p:pic>
      <p:grpSp>
        <p:nvGrpSpPr>
          <p:cNvPr id="14" name="Group 13">
            <a:extLst>
              <a:ext uri="{FF2B5EF4-FFF2-40B4-BE49-F238E27FC236}">
                <a16:creationId xmlns:a16="http://schemas.microsoft.com/office/drawing/2014/main" id="{1A3E2552-8E93-8CF7-44D2-B403D9ACFEFA}"/>
              </a:ext>
            </a:extLst>
          </p:cNvPr>
          <p:cNvGrpSpPr/>
          <p:nvPr/>
        </p:nvGrpSpPr>
        <p:grpSpPr>
          <a:xfrm>
            <a:off x="248520" y="4751862"/>
            <a:ext cx="6451673" cy="3700680"/>
            <a:chOff x="166476" y="4956131"/>
            <a:chExt cx="5142397" cy="2949679"/>
          </a:xfrm>
        </p:grpSpPr>
        <p:pic>
          <p:nvPicPr>
            <p:cNvPr id="10" name="Picture 9">
              <a:extLst>
                <a:ext uri="{FF2B5EF4-FFF2-40B4-BE49-F238E27FC236}">
                  <a16:creationId xmlns:a16="http://schemas.microsoft.com/office/drawing/2014/main" id="{C3B4C589-3BEF-6214-BC13-F39F4C927E63}"/>
                </a:ext>
              </a:extLst>
            </p:cNvPr>
            <p:cNvPicPr>
              <a:picLocks noChangeAspect="1"/>
            </p:cNvPicPr>
            <p:nvPr/>
          </p:nvPicPr>
          <p:blipFill rotWithShape="1">
            <a:blip r:embed="rId3"/>
            <a:srcRect r="75761"/>
            <a:stretch/>
          </p:blipFill>
          <p:spPr>
            <a:xfrm>
              <a:off x="166476" y="4967979"/>
              <a:ext cx="1662324" cy="2937831"/>
            </a:xfrm>
            <a:prstGeom prst="rect">
              <a:avLst/>
            </a:prstGeom>
          </p:spPr>
        </p:pic>
        <p:pic>
          <p:nvPicPr>
            <p:cNvPr id="11" name="Picture 10">
              <a:extLst>
                <a:ext uri="{FF2B5EF4-FFF2-40B4-BE49-F238E27FC236}">
                  <a16:creationId xmlns:a16="http://schemas.microsoft.com/office/drawing/2014/main" id="{01999116-E8F7-F178-DED1-4F0DC2583DFF}"/>
                </a:ext>
              </a:extLst>
            </p:cNvPr>
            <p:cNvPicPr>
              <a:picLocks noChangeAspect="1"/>
            </p:cNvPicPr>
            <p:nvPr/>
          </p:nvPicPr>
          <p:blipFill rotWithShape="1">
            <a:blip r:embed="rId3"/>
            <a:srcRect l="75761"/>
            <a:stretch/>
          </p:blipFill>
          <p:spPr>
            <a:xfrm>
              <a:off x="3646548" y="4967979"/>
              <a:ext cx="1662325" cy="2937831"/>
            </a:xfrm>
            <a:prstGeom prst="rect">
              <a:avLst/>
            </a:prstGeom>
          </p:spPr>
        </p:pic>
        <p:pic>
          <p:nvPicPr>
            <p:cNvPr id="13" name="Picture 12">
              <a:extLst>
                <a:ext uri="{FF2B5EF4-FFF2-40B4-BE49-F238E27FC236}">
                  <a16:creationId xmlns:a16="http://schemas.microsoft.com/office/drawing/2014/main" id="{E839898D-394A-E8F3-9412-271D5299F758}"/>
                </a:ext>
              </a:extLst>
            </p:cNvPr>
            <p:cNvPicPr>
              <a:picLocks noChangeAspect="1"/>
            </p:cNvPicPr>
            <p:nvPr/>
          </p:nvPicPr>
          <p:blipFill rotWithShape="1">
            <a:blip r:embed="rId4"/>
            <a:srcRect r="75761"/>
            <a:stretch/>
          </p:blipFill>
          <p:spPr>
            <a:xfrm>
              <a:off x="1906512" y="4956131"/>
              <a:ext cx="1662324" cy="2949678"/>
            </a:xfrm>
            <a:prstGeom prst="rect">
              <a:avLst/>
            </a:prstGeom>
          </p:spPr>
        </p:pic>
      </p:grpSp>
      <p:sp>
        <p:nvSpPr>
          <p:cNvPr id="15" name="TextBox 14">
            <a:extLst>
              <a:ext uri="{FF2B5EF4-FFF2-40B4-BE49-F238E27FC236}">
                <a16:creationId xmlns:a16="http://schemas.microsoft.com/office/drawing/2014/main" id="{B1AEA89A-60FF-8856-E2B6-8E54FE7CDD48}"/>
              </a:ext>
            </a:extLst>
          </p:cNvPr>
          <p:cNvSpPr txBox="1"/>
          <p:nvPr/>
        </p:nvSpPr>
        <p:spPr>
          <a:xfrm>
            <a:off x="244185" y="8632407"/>
            <a:ext cx="4272951" cy="307777"/>
          </a:xfrm>
          <a:prstGeom prst="rect">
            <a:avLst/>
          </a:prstGeom>
          <a:noFill/>
        </p:spPr>
        <p:txBody>
          <a:bodyPr wrap="square">
            <a:spAutoFit/>
          </a:bodyPr>
          <a:lstStyle/>
          <a:p>
            <a:r>
              <a:rPr lang="en-US" sz="1400" b="1">
                <a:solidFill>
                  <a:schemeClr val="tx1">
                    <a:lumMod val="75000"/>
                    <a:lumOff val="25000"/>
                  </a:schemeClr>
                </a:solidFill>
              </a:rPr>
              <a:t>Learn More</a:t>
            </a:r>
            <a:r>
              <a:rPr lang="en-US" sz="1400">
                <a:solidFill>
                  <a:schemeClr val="tx2"/>
                </a:solidFill>
              </a:rPr>
              <a:t>: </a:t>
            </a:r>
            <a:r>
              <a:rPr lang="en-US" sz="1400" u="sng">
                <a:solidFill>
                  <a:schemeClr val="tx2"/>
                </a:solidFill>
              </a:rPr>
              <a:t>https://github.com/AntorPi314/CyMono</a:t>
            </a:r>
          </a:p>
        </p:txBody>
      </p:sp>
    </p:spTree>
    <p:extLst>
      <p:ext uri="{BB962C8B-B14F-4D97-AF65-F5344CB8AC3E}">
        <p14:creationId xmlns:p14="http://schemas.microsoft.com/office/powerpoint/2010/main" val="3758181409"/>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0073E6"/>
      </a:dk2>
      <a:lt2>
        <a:srgbClr val="ECECEC"/>
      </a:lt2>
      <a:accent1>
        <a:srgbClr val="4253B3"/>
      </a:accent1>
      <a:accent2>
        <a:srgbClr val="9C93FF"/>
      </a:accent2>
      <a:accent3>
        <a:srgbClr val="AD547C"/>
      </a:accent3>
      <a:accent4>
        <a:srgbClr val="934DA5"/>
      </a:accent4>
      <a:accent5>
        <a:srgbClr val="6E50B4"/>
      </a:accent5>
      <a:accent6>
        <a:srgbClr val="4F5BB7"/>
      </a:accent6>
      <a:hlink>
        <a:srgbClr val="F83837"/>
      </a:hlink>
      <a:folHlink>
        <a:srgbClr val="58ACF6"/>
      </a:folHlink>
    </a:clrScheme>
    <a:fontScheme name="Custom 38">
      <a:majorFont>
        <a:latin typeface="Arial Black"/>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sky-resume_win32_SL_v7" id="{8BB19DFD-BF70-45BF-A51F-B1245B9C1116}" vid="{2D803E02-FDEF-462F-800A-FCD4F855797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6" ma:contentTypeDescription="Create a new document." ma:contentTypeScope="" ma:versionID="ac37c1753acd5e330d2062ccec26ea66">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340c7101c92c5120abd06486f9454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740D214-CF85-489D-89BF-B8F25942268A}">
  <ds:schemaRefs>
    <ds:schemaRef ds:uri="http://schemas.microsoft.com/sharepoint/v3/contenttype/forms"/>
  </ds:schemaRefs>
</ds:datastoreItem>
</file>

<file path=customXml/itemProps2.xml><?xml version="1.0" encoding="utf-8"?>
<ds:datastoreItem xmlns:ds="http://schemas.openxmlformats.org/officeDocument/2006/customXml" ds:itemID="{B9A0E60B-2B24-417A-A2BD-D42203F0A49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6C6742F-0A4F-48A7-933F-8B7C601C297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Modern sky resume</Template>
  <TotalTime>455</TotalTime>
  <Words>869</Words>
  <Application>Microsoft Office PowerPoint</Application>
  <PresentationFormat>Letter Paper (8.5x11 in)</PresentationFormat>
  <Paragraphs>78</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Arial Black</vt:lpstr>
      <vt:lpstr>Calibri</vt:lpstr>
      <vt:lpstr>Söhne</vt:lpstr>
      <vt:lpstr>Office Theme</vt:lpstr>
      <vt:lpstr>Project Proposal:  Smart Attendance Tracker using Classroom CCTV and AI</vt:lpstr>
      <vt:lpstr>PowerPoint Presentation</vt:lpstr>
      <vt:lpstr>Project Proposal: Softora  (A Futuristic Software Hub)</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Milestones</dc:title>
  <dc:creator>Antor Hawlader</dc:creator>
  <cp:lastModifiedBy>Antor Hawlader</cp:lastModifiedBy>
  <cp:revision>84</cp:revision>
  <dcterms:created xsi:type="dcterms:W3CDTF">2023-09-17T14:49:44Z</dcterms:created>
  <dcterms:modified xsi:type="dcterms:W3CDTF">2025-04-14T15:14:18Z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